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56A2"/>
    <a:srgbClr val="ED5339"/>
    <a:srgbClr val="02765A"/>
    <a:srgbClr val="3DB0E3"/>
    <a:srgbClr val="D4E2F4"/>
    <a:srgbClr val="843430"/>
    <a:srgbClr val="F06C62"/>
    <a:srgbClr val="629BC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158" autoAdjust="0"/>
  </p:normalViewPr>
  <p:slideViewPr>
    <p:cSldViewPr>
      <p:cViewPr>
        <p:scale>
          <a:sx n="60" d="100"/>
          <a:sy n="60" d="100"/>
        </p:scale>
        <p:origin x="-1650" y="-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D75D55-1F6C-4E3E-B456-A5A333F4FB79}" type="datetimeFigureOut">
              <a:rPr lang="ru-RU" smtClean="0"/>
              <a:pPr/>
              <a:t>27.10.2015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FD344C-08F1-41AB-A691-B7ACC7A61F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54772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FC7AD-B4C4-4B78-80E8-AF6362FDD0EC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5011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0E7DA-A37E-4DB8-B1CB-856F1D9E82C9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3426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67B11-AF8C-433D-8830-11DD7983A252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8816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04ED3-A1B2-413E-ABD1-394022FBDCFB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559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11FE5-FE8D-4B2E-8C9C-35F8F9DF9110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93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48914-1BF0-40A7-82D3-3204F2627EDF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6193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D633E-6BF5-43E4-B779-DD308F54659C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0781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093F6-38F2-4C81-9B99-C5821038EBF8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4642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4A3A5-F351-4C78-AA12-89A3A336D9CC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839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E403E-1AD9-4D4F-853F-B005C4765100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6110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64C9E-612A-4085-9D4A-4693DE7717AD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7257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6B83D-0CC1-4E48-96FA-8695B5463577}" type="datetime1">
              <a:rPr lang="ru-RU" smtClean="0"/>
              <a:pPr/>
              <a:t>27.10.2015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CB0BC-4686-41DF-A07E-A5C3E8A2C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6477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jpeg"/><Relationship Id="rId7" Type="http://schemas.openxmlformats.org/officeDocument/2006/relationships/image" Target="../media/image1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5" Type="http://schemas.openxmlformats.org/officeDocument/2006/relationships/image" Target="../media/image16.png"/><Relationship Id="rId10" Type="http://schemas.openxmlformats.org/officeDocument/2006/relationships/image" Target="../media/image20.png"/><Relationship Id="rId4" Type="http://schemas.microsoft.com/office/2007/relationships/hdphoto" Target="../media/hdphoto2.wdp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4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7" Type="http://schemas.openxmlformats.org/officeDocument/2006/relationships/image" Target="../media/image1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E2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626910" y="692144"/>
            <a:ext cx="7905210" cy="602389"/>
            <a:chOff x="627230" y="692696"/>
            <a:chExt cx="7905210" cy="602389"/>
          </a:xfrm>
        </p:grpSpPr>
        <p:sp>
          <p:nvSpPr>
            <p:cNvPr id="4" name="Параллелограмм 3"/>
            <p:cNvSpPr/>
            <p:nvPr/>
          </p:nvSpPr>
          <p:spPr>
            <a:xfrm>
              <a:off x="627230" y="844494"/>
              <a:ext cx="1296144" cy="450591"/>
            </a:xfrm>
            <a:prstGeom prst="parallelogram">
              <a:avLst>
                <a:gd name="adj" fmla="val 41288"/>
              </a:avLst>
            </a:prstGeom>
            <a:solidFill>
              <a:srgbClr val="3DB0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Параллелограмм 5"/>
            <p:cNvSpPr/>
            <p:nvPr/>
          </p:nvSpPr>
          <p:spPr>
            <a:xfrm>
              <a:off x="7236296" y="844494"/>
              <a:ext cx="1296144" cy="450591"/>
            </a:xfrm>
            <a:prstGeom prst="parallelogram">
              <a:avLst>
                <a:gd name="adj" fmla="val 41288"/>
              </a:avLst>
            </a:prstGeom>
            <a:solidFill>
              <a:srgbClr val="3DB0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Параллелограмм 6"/>
            <p:cNvSpPr/>
            <p:nvPr/>
          </p:nvSpPr>
          <p:spPr>
            <a:xfrm>
              <a:off x="1354825" y="692696"/>
              <a:ext cx="6624736" cy="504056"/>
            </a:xfrm>
            <a:prstGeom prst="parallelogram">
              <a:avLst>
                <a:gd name="adj" fmla="val 42044"/>
              </a:avLst>
            </a:prstGeom>
            <a:solidFill>
              <a:srgbClr val="3056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БЕЗОПАСНЫЙ ИНТЕРНЕТ</a:t>
              </a:r>
              <a:endParaRPr lang="ru-RU" sz="2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027" name="Picture 3" descr="C:\Users\Valery.ponomarev\Desktop\Картинки\Urok-1\Комп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9641" y="1916832"/>
            <a:ext cx="2829160" cy="245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Valery.ponomarev\Desktop\Картинки\Urok-1\Планшет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76316" y="3308451"/>
            <a:ext cx="1228042" cy="163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Valery.ponomarev\Desktop\Картинки\Urok-1\смартфон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81128"/>
            <a:ext cx="711176" cy="1329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Valery.ponomarev\Desktop\Картинки\Urok-1\ноут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4636" y="4057663"/>
            <a:ext cx="2712574" cy="154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33374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E2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-37796" y="1772816"/>
            <a:ext cx="3457668" cy="728464"/>
            <a:chOff x="-37796" y="836712"/>
            <a:chExt cx="3457668" cy="728464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-37796" y="836712"/>
              <a:ext cx="3457668" cy="728464"/>
              <a:chOff x="-37796" y="836712"/>
              <a:chExt cx="3457668" cy="728464"/>
            </a:xfrm>
          </p:grpSpPr>
          <p:sp>
            <p:nvSpPr>
              <p:cNvPr id="12" name="Прямоугольник 11"/>
              <p:cNvSpPr/>
              <p:nvPr/>
            </p:nvSpPr>
            <p:spPr>
              <a:xfrm>
                <a:off x="-37796" y="989112"/>
                <a:ext cx="937387" cy="576064"/>
              </a:xfrm>
              <a:prstGeom prst="rect">
                <a:avLst/>
              </a:prstGeom>
              <a:solidFill>
                <a:srgbClr val="629BC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Прямоугольник 10"/>
              <p:cNvSpPr/>
              <p:nvPr/>
            </p:nvSpPr>
            <p:spPr>
              <a:xfrm>
                <a:off x="467544" y="836712"/>
                <a:ext cx="436240" cy="722699"/>
              </a:xfrm>
              <a:custGeom>
                <a:avLst/>
                <a:gdLst>
                  <a:gd name="connsiteX0" fmla="*/ 0 w 436240"/>
                  <a:gd name="connsiteY0" fmla="*/ 0 h 722699"/>
                  <a:gd name="connsiteX1" fmla="*/ 436240 w 436240"/>
                  <a:gd name="connsiteY1" fmla="*/ 0 h 722699"/>
                  <a:gd name="connsiteX2" fmla="*/ 436240 w 436240"/>
                  <a:gd name="connsiteY2" fmla="*/ 722699 h 722699"/>
                  <a:gd name="connsiteX3" fmla="*/ 0 w 436240"/>
                  <a:gd name="connsiteY3" fmla="*/ 722699 h 722699"/>
                  <a:gd name="connsiteX4" fmla="*/ 0 w 436240"/>
                  <a:gd name="connsiteY4" fmla="*/ 0 h 722699"/>
                  <a:gd name="connsiteX0" fmla="*/ 0 w 436240"/>
                  <a:gd name="connsiteY0" fmla="*/ 0 h 722699"/>
                  <a:gd name="connsiteX1" fmla="*/ 436240 w 436240"/>
                  <a:gd name="connsiteY1" fmla="*/ 0 h 722699"/>
                  <a:gd name="connsiteX2" fmla="*/ 436240 w 436240"/>
                  <a:gd name="connsiteY2" fmla="*/ 722699 h 722699"/>
                  <a:gd name="connsiteX3" fmla="*/ 10048 w 436240"/>
                  <a:gd name="connsiteY3" fmla="*/ 612167 h 722699"/>
                  <a:gd name="connsiteX4" fmla="*/ 0 w 436240"/>
                  <a:gd name="connsiteY4" fmla="*/ 0 h 722699"/>
                  <a:gd name="connsiteX0" fmla="*/ 0 w 436240"/>
                  <a:gd name="connsiteY0" fmla="*/ 0 h 722699"/>
                  <a:gd name="connsiteX1" fmla="*/ 436240 w 436240"/>
                  <a:gd name="connsiteY1" fmla="*/ 0 h 722699"/>
                  <a:gd name="connsiteX2" fmla="*/ 436240 w 436240"/>
                  <a:gd name="connsiteY2" fmla="*/ 722699 h 722699"/>
                  <a:gd name="connsiteX3" fmla="*/ 10048 w 436240"/>
                  <a:gd name="connsiteY3" fmla="*/ 612167 h 722699"/>
                  <a:gd name="connsiteX4" fmla="*/ 0 w 436240"/>
                  <a:gd name="connsiteY4" fmla="*/ 0 h 722699"/>
                  <a:gd name="connsiteX0" fmla="*/ 0 w 436240"/>
                  <a:gd name="connsiteY0" fmla="*/ 0 h 722699"/>
                  <a:gd name="connsiteX1" fmla="*/ 436240 w 436240"/>
                  <a:gd name="connsiteY1" fmla="*/ 0 h 722699"/>
                  <a:gd name="connsiteX2" fmla="*/ 436240 w 436240"/>
                  <a:gd name="connsiteY2" fmla="*/ 722699 h 722699"/>
                  <a:gd name="connsiteX3" fmla="*/ 10048 w 436240"/>
                  <a:gd name="connsiteY3" fmla="*/ 612167 h 722699"/>
                  <a:gd name="connsiteX4" fmla="*/ 0 w 436240"/>
                  <a:gd name="connsiteY4" fmla="*/ 0 h 722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6240" h="722699">
                    <a:moveTo>
                      <a:pt x="0" y="0"/>
                    </a:moveTo>
                    <a:lnTo>
                      <a:pt x="436240" y="0"/>
                    </a:lnTo>
                    <a:lnTo>
                      <a:pt x="436240" y="722699"/>
                    </a:lnTo>
                    <a:cubicBezTo>
                      <a:pt x="294176" y="685855"/>
                      <a:pt x="433466" y="729397"/>
                      <a:pt x="10048" y="612167"/>
                    </a:cubicBezTo>
                    <a:cubicBezTo>
                      <a:pt x="1675" y="-13919"/>
                      <a:pt x="3349" y="204056"/>
                      <a:pt x="0" y="0"/>
                    </a:cubicBez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" name="Прямоугольник 8"/>
              <p:cNvSpPr/>
              <p:nvPr/>
            </p:nvSpPr>
            <p:spPr>
              <a:xfrm>
                <a:off x="467544" y="836712"/>
                <a:ext cx="2952328" cy="606209"/>
              </a:xfrm>
              <a:custGeom>
                <a:avLst/>
                <a:gdLst>
                  <a:gd name="connsiteX0" fmla="*/ 0 w 2952328"/>
                  <a:gd name="connsiteY0" fmla="*/ 0 h 576064"/>
                  <a:gd name="connsiteX1" fmla="*/ 2952328 w 2952328"/>
                  <a:gd name="connsiteY1" fmla="*/ 0 h 576064"/>
                  <a:gd name="connsiteX2" fmla="*/ 2952328 w 2952328"/>
                  <a:gd name="connsiteY2" fmla="*/ 576064 h 576064"/>
                  <a:gd name="connsiteX3" fmla="*/ 0 w 2952328"/>
                  <a:gd name="connsiteY3" fmla="*/ 576064 h 576064"/>
                  <a:gd name="connsiteX4" fmla="*/ 0 w 2952328"/>
                  <a:gd name="connsiteY4" fmla="*/ 0 h 576064"/>
                  <a:gd name="connsiteX0" fmla="*/ 0 w 2952328"/>
                  <a:gd name="connsiteY0" fmla="*/ 0 h 576064"/>
                  <a:gd name="connsiteX1" fmla="*/ 2952328 w 2952328"/>
                  <a:gd name="connsiteY1" fmla="*/ 0 h 576064"/>
                  <a:gd name="connsiteX2" fmla="*/ 2952328 w 2952328"/>
                  <a:gd name="connsiteY2" fmla="*/ 576064 h 576064"/>
                  <a:gd name="connsiteX3" fmla="*/ 0 w 2952328"/>
                  <a:gd name="connsiteY3" fmla="*/ 576064 h 576064"/>
                  <a:gd name="connsiteX4" fmla="*/ 0 w 2952328"/>
                  <a:gd name="connsiteY4" fmla="*/ 0 h 576064"/>
                  <a:gd name="connsiteX0" fmla="*/ 0 w 3100829"/>
                  <a:gd name="connsiteY0" fmla="*/ 0 h 576064"/>
                  <a:gd name="connsiteX1" fmla="*/ 2952328 w 3100829"/>
                  <a:gd name="connsiteY1" fmla="*/ 0 h 576064"/>
                  <a:gd name="connsiteX2" fmla="*/ 2627348 w 3100829"/>
                  <a:gd name="connsiteY2" fmla="*/ 307192 h 576064"/>
                  <a:gd name="connsiteX3" fmla="*/ 2952328 w 3100829"/>
                  <a:gd name="connsiteY3" fmla="*/ 576064 h 576064"/>
                  <a:gd name="connsiteX4" fmla="*/ 0 w 3100829"/>
                  <a:gd name="connsiteY4" fmla="*/ 576064 h 576064"/>
                  <a:gd name="connsiteX5" fmla="*/ 0 w 3100829"/>
                  <a:gd name="connsiteY5" fmla="*/ 0 h 576064"/>
                  <a:gd name="connsiteX0" fmla="*/ 0 w 3116681"/>
                  <a:gd name="connsiteY0" fmla="*/ 0 h 576064"/>
                  <a:gd name="connsiteX1" fmla="*/ 2952328 w 3116681"/>
                  <a:gd name="connsiteY1" fmla="*/ 0 h 576064"/>
                  <a:gd name="connsiteX2" fmla="*/ 2627348 w 3116681"/>
                  <a:gd name="connsiteY2" fmla="*/ 307192 h 576064"/>
                  <a:gd name="connsiteX3" fmla="*/ 2952328 w 3116681"/>
                  <a:gd name="connsiteY3" fmla="*/ 576064 h 576064"/>
                  <a:gd name="connsiteX4" fmla="*/ 0 w 3116681"/>
                  <a:gd name="connsiteY4" fmla="*/ 576064 h 576064"/>
                  <a:gd name="connsiteX5" fmla="*/ 0 w 3116681"/>
                  <a:gd name="connsiteY5" fmla="*/ 0 h 576064"/>
                  <a:gd name="connsiteX0" fmla="*/ 0 w 3100829"/>
                  <a:gd name="connsiteY0" fmla="*/ 0 h 576064"/>
                  <a:gd name="connsiteX1" fmla="*/ 2952328 w 3100829"/>
                  <a:gd name="connsiteY1" fmla="*/ 0 h 576064"/>
                  <a:gd name="connsiteX2" fmla="*/ 2627348 w 3100829"/>
                  <a:gd name="connsiteY2" fmla="*/ 307192 h 576064"/>
                  <a:gd name="connsiteX3" fmla="*/ 2952328 w 3100829"/>
                  <a:gd name="connsiteY3" fmla="*/ 576064 h 576064"/>
                  <a:gd name="connsiteX4" fmla="*/ 0 w 3100829"/>
                  <a:gd name="connsiteY4" fmla="*/ 576064 h 576064"/>
                  <a:gd name="connsiteX5" fmla="*/ 0 w 3100829"/>
                  <a:gd name="connsiteY5" fmla="*/ 0 h 576064"/>
                  <a:gd name="connsiteX0" fmla="*/ 0 w 3087779"/>
                  <a:gd name="connsiteY0" fmla="*/ 0 h 606209"/>
                  <a:gd name="connsiteX1" fmla="*/ 2952328 w 3087779"/>
                  <a:gd name="connsiteY1" fmla="*/ 0 h 606209"/>
                  <a:gd name="connsiteX2" fmla="*/ 2627348 w 3087779"/>
                  <a:gd name="connsiteY2" fmla="*/ 307192 h 606209"/>
                  <a:gd name="connsiteX3" fmla="*/ 2937256 w 3087779"/>
                  <a:gd name="connsiteY3" fmla="*/ 606209 h 606209"/>
                  <a:gd name="connsiteX4" fmla="*/ 0 w 3087779"/>
                  <a:gd name="connsiteY4" fmla="*/ 576064 h 606209"/>
                  <a:gd name="connsiteX5" fmla="*/ 0 w 3087779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627348 w 2952328"/>
                  <a:gd name="connsiteY2" fmla="*/ 307192 h 606209"/>
                  <a:gd name="connsiteX3" fmla="*/ 2937256 w 2952328"/>
                  <a:gd name="connsiteY3" fmla="*/ 606209 h 606209"/>
                  <a:gd name="connsiteX4" fmla="*/ 0 w 2952328"/>
                  <a:gd name="connsiteY4" fmla="*/ 576064 h 606209"/>
                  <a:gd name="connsiteX5" fmla="*/ 0 w 2952328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627348 w 2952328"/>
                  <a:gd name="connsiteY2" fmla="*/ 307192 h 606209"/>
                  <a:gd name="connsiteX3" fmla="*/ 2937256 w 2952328"/>
                  <a:gd name="connsiteY3" fmla="*/ 606209 h 606209"/>
                  <a:gd name="connsiteX4" fmla="*/ 0 w 2952328"/>
                  <a:gd name="connsiteY4" fmla="*/ 576064 h 606209"/>
                  <a:gd name="connsiteX5" fmla="*/ 0 w 2952328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627348 w 2952328"/>
                  <a:gd name="connsiteY2" fmla="*/ 312216 h 606209"/>
                  <a:gd name="connsiteX3" fmla="*/ 2937256 w 2952328"/>
                  <a:gd name="connsiteY3" fmla="*/ 606209 h 606209"/>
                  <a:gd name="connsiteX4" fmla="*/ 0 w 2952328"/>
                  <a:gd name="connsiteY4" fmla="*/ 576064 h 606209"/>
                  <a:gd name="connsiteX5" fmla="*/ 0 w 2952328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627348 w 2952328"/>
                  <a:gd name="connsiteY2" fmla="*/ 312216 h 606209"/>
                  <a:gd name="connsiteX3" fmla="*/ 2937256 w 2952328"/>
                  <a:gd name="connsiteY3" fmla="*/ 606209 h 606209"/>
                  <a:gd name="connsiteX4" fmla="*/ 0 w 2952328"/>
                  <a:gd name="connsiteY4" fmla="*/ 576064 h 606209"/>
                  <a:gd name="connsiteX5" fmla="*/ 0 w 2952328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627348 w 2952328"/>
                  <a:gd name="connsiteY2" fmla="*/ 312216 h 606209"/>
                  <a:gd name="connsiteX3" fmla="*/ 2937256 w 2952328"/>
                  <a:gd name="connsiteY3" fmla="*/ 606209 h 606209"/>
                  <a:gd name="connsiteX4" fmla="*/ 5024 w 2952328"/>
                  <a:gd name="connsiteY4" fmla="*/ 606209 h 606209"/>
                  <a:gd name="connsiteX5" fmla="*/ 0 w 2952328"/>
                  <a:gd name="connsiteY5" fmla="*/ 0 h 6062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952328" h="606209">
                    <a:moveTo>
                      <a:pt x="0" y="0"/>
                    </a:moveTo>
                    <a:lnTo>
                      <a:pt x="2952328" y="0"/>
                    </a:lnTo>
                    <a:cubicBezTo>
                      <a:pt x="2623195" y="306594"/>
                      <a:pt x="2617299" y="306640"/>
                      <a:pt x="2627348" y="312216"/>
                    </a:cubicBezTo>
                    <a:cubicBezTo>
                      <a:pt x="2928798" y="609195"/>
                      <a:pt x="2613147" y="314376"/>
                      <a:pt x="2937256" y="606209"/>
                    </a:cubicBezTo>
                    <a:lnTo>
                      <a:pt x="5024" y="606209"/>
                    </a:lnTo>
                    <a:cubicBezTo>
                      <a:pt x="3349" y="404139"/>
                      <a:pt x="1675" y="202070"/>
                      <a:pt x="0" y="0"/>
                    </a:cubicBezTo>
                    <a:close/>
                  </a:path>
                </a:pathLst>
              </a:cu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848838" y="914333"/>
              <a:ext cx="160672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spc="1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Инструменты</a:t>
              </a:r>
              <a:endParaRPr lang="ru-RU" sz="1600" spc="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 flipH="1">
            <a:off x="4549760" y="1772816"/>
            <a:ext cx="4621982" cy="728464"/>
            <a:chOff x="-37796" y="836712"/>
            <a:chExt cx="4621982" cy="728464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-37796" y="836712"/>
              <a:ext cx="4621982" cy="728464"/>
              <a:chOff x="-37796" y="836712"/>
              <a:chExt cx="4621982" cy="728464"/>
            </a:xfrm>
          </p:grpSpPr>
          <p:sp>
            <p:nvSpPr>
              <p:cNvPr id="19" name="Прямоугольник 18"/>
              <p:cNvSpPr/>
              <p:nvPr/>
            </p:nvSpPr>
            <p:spPr>
              <a:xfrm>
                <a:off x="-37796" y="989112"/>
                <a:ext cx="937387" cy="576064"/>
              </a:xfrm>
              <a:prstGeom prst="rect">
                <a:avLst/>
              </a:prstGeom>
              <a:solidFill>
                <a:srgbClr val="ED53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Прямоугольник 10"/>
              <p:cNvSpPr/>
              <p:nvPr/>
            </p:nvSpPr>
            <p:spPr>
              <a:xfrm>
                <a:off x="467544" y="836712"/>
                <a:ext cx="436240" cy="722699"/>
              </a:xfrm>
              <a:custGeom>
                <a:avLst/>
                <a:gdLst>
                  <a:gd name="connsiteX0" fmla="*/ 0 w 436240"/>
                  <a:gd name="connsiteY0" fmla="*/ 0 h 722699"/>
                  <a:gd name="connsiteX1" fmla="*/ 436240 w 436240"/>
                  <a:gd name="connsiteY1" fmla="*/ 0 h 722699"/>
                  <a:gd name="connsiteX2" fmla="*/ 436240 w 436240"/>
                  <a:gd name="connsiteY2" fmla="*/ 722699 h 722699"/>
                  <a:gd name="connsiteX3" fmla="*/ 0 w 436240"/>
                  <a:gd name="connsiteY3" fmla="*/ 722699 h 722699"/>
                  <a:gd name="connsiteX4" fmla="*/ 0 w 436240"/>
                  <a:gd name="connsiteY4" fmla="*/ 0 h 722699"/>
                  <a:gd name="connsiteX0" fmla="*/ 0 w 436240"/>
                  <a:gd name="connsiteY0" fmla="*/ 0 h 722699"/>
                  <a:gd name="connsiteX1" fmla="*/ 436240 w 436240"/>
                  <a:gd name="connsiteY1" fmla="*/ 0 h 722699"/>
                  <a:gd name="connsiteX2" fmla="*/ 436240 w 436240"/>
                  <a:gd name="connsiteY2" fmla="*/ 722699 h 722699"/>
                  <a:gd name="connsiteX3" fmla="*/ 10048 w 436240"/>
                  <a:gd name="connsiteY3" fmla="*/ 612167 h 722699"/>
                  <a:gd name="connsiteX4" fmla="*/ 0 w 436240"/>
                  <a:gd name="connsiteY4" fmla="*/ 0 h 722699"/>
                  <a:gd name="connsiteX0" fmla="*/ 0 w 436240"/>
                  <a:gd name="connsiteY0" fmla="*/ 0 h 722699"/>
                  <a:gd name="connsiteX1" fmla="*/ 436240 w 436240"/>
                  <a:gd name="connsiteY1" fmla="*/ 0 h 722699"/>
                  <a:gd name="connsiteX2" fmla="*/ 436240 w 436240"/>
                  <a:gd name="connsiteY2" fmla="*/ 722699 h 722699"/>
                  <a:gd name="connsiteX3" fmla="*/ 10048 w 436240"/>
                  <a:gd name="connsiteY3" fmla="*/ 612167 h 722699"/>
                  <a:gd name="connsiteX4" fmla="*/ 0 w 436240"/>
                  <a:gd name="connsiteY4" fmla="*/ 0 h 722699"/>
                  <a:gd name="connsiteX0" fmla="*/ 0 w 436240"/>
                  <a:gd name="connsiteY0" fmla="*/ 0 h 722699"/>
                  <a:gd name="connsiteX1" fmla="*/ 436240 w 436240"/>
                  <a:gd name="connsiteY1" fmla="*/ 0 h 722699"/>
                  <a:gd name="connsiteX2" fmla="*/ 436240 w 436240"/>
                  <a:gd name="connsiteY2" fmla="*/ 722699 h 722699"/>
                  <a:gd name="connsiteX3" fmla="*/ 10048 w 436240"/>
                  <a:gd name="connsiteY3" fmla="*/ 612167 h 722699"/>
                  <a:gd name="connsiteX4" fmla="*/ 0 w 436240"/>
                  <a:gd name="connsiteY4" fmla="*/ 0 h 722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6240" h="722699">
                    <a:moveTo>
                      <a:pt x="0" y="0"/>
                    </a:moveTo>
                    <a:lnTo>
                      <a:pt x="436240" y="0"/>
                    </a:lnTo>
                    <a:lnTo>
                      <a:pt x="436240" y="722699"/>
                    </a:lnTo>
                    <a:cubicBezTo>
                      <a:pt x="294176" y="685855"/>
                      <a:pt x="433466" y="729397"/>
                      <a:pt x="10048" y="612167"/>
                    </a:cubicBezTo>
                    <a:cubicBezTo>
                      <a:pt x="1675" y="-13919"/>
                      <a:pt x="3349" y="204056"/>
                      <a:pt x="0" y="0"/>
                    </a:cubicBezTo>
                    <a:close/>
                  </a:path>
                </a:pathLst>
              </a:custGeom>
              <a:solidFill>
                <a:srgbClr val="84343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Прямоугольник 8"/>
              <p:cNvSpPr/>
              <p:nvPr/>
            </p:nvSpPr>
            <p:spPr>
              <a:xfrm>
                <a:off x="467544" y="836712"/>
                <a:ext cx="4116642" cy="610423"/>
              </a:xfrm>
              <a:custGeom>
                <a:avLst/>
                <a:gdLst>
                  <a:gd name="connsiteX0" fmla="*/ 0 w 2952328"/>
                  <a:gd name="connsiteY0" fmla="*/ 0 h 576064"/>
                  <a:gd name="connsiteX1" fmla="*/ 2952328 w 2952328"/>
                  <a:gd name="connsiteY1" fmla="*/ 0 h 576064"/>
                  <a:gd name="connsiteX2" fmla="*/ 2952328 w 2952328"/>
                  <a:gd name="connsiteY2" fmla="*/ 576064 h 576064"/>
                  <a:gd name="connsiteX3" fmla="*/ 0 w 2952328"/>
                  <a:gd name="connsiteY3" fmla="*/ 576064 h 576064"/>
                  <a:gd name="connsiteX4" fmla="*/ 0 w 2952328"/>
                  <a:gd name="connsiteY4" fmla="*/ 0 h 576064"/>
                  <a:gd name="connsiteX0" fmla="*/ 0 w 2952328"/>
                  <a:gd name="connsiteY0" fmla="*/ 0 h 576064"/>
                  <a:gd name="connsiteX1" fmla="*/ 2952328 w 2952328"/>
                  <a:gd name="connsiteY1" fmla="*/ 0 h 576064"/>
                  <a:gd name="connsiteX2" fmla="*/ 2952328 w 2952328"/>
                  <a:gd name="connsiteY2" fmla="*/ 576064 h 576064"/>
                  <a:gd name="connsiteX3" fmla="*/ 0 w 2952328"/>
                  <a:gd name="connsiteY3" fmla="*/ 576064 h 576064"/>
                  <a:gd name="connsiteX4" fmla="*/ 0 w 2952328"/>
                  <a:gd name="connsiteY4" fmla="*/ 0 h 576064"/>
                  <a:gd name="connsiteX0" fmla="*/ 0 w 3100829"/>
                  <a:gd name="connsiteY0" fmla="*/ 0 h 576064"/>
                  <a:gd name="connsiteX1" fmla="*/ 2952328 w 3100829"/>
                  <a:gd name="connsiteY1" fmla="*/ 0 h 576064"/>
                  <a:gd name="connsiteX2" fmla="*/ 2627348 w 3100829"/>
                  <a:gd name="connsiteY2" fmla="*/ 307192 h 576064"/>
                  <a:gd name="connsiteX3" fmla="*/ 2952328 w 3100829"/>
                  <a:gd name="connsiteY3" fmla="*/ 576064 h 576064"/>
                  <a:gd name="connsiteX4" fmla="*/ 0 w 3100829"/>
                  <a:gd name="connsiteY4" fmla="*/ 576064 h 576064"/>
                  <a:gd name="connsiteX5" fmla="*/ 0 w 3100829"/>
                  <a:gd name="connsiteY5" fmla="*/ 0 h 576064"/>
                  <a:gd name="connsiteX0" fmla="*/ 0 w 3116681"/>
                  <a:gd name="connsiteY0" fmla="*/ 0 h 576064"/>
                  <a:gd name="connsiteX1" fmla="*/ 2952328 w 3116681"/>
                  <a:gd name="connsiteY1" fmla="*/ 0 h 576064"/>
                  <a:gd name="connsiteX2" fmla="*/ 2627348 w 3116681"/>
                  <a:gd name="connsiteY2" fmla="*/ 307192 h 576064"/>
                  <a:gd name="connsiteX3" fmla="*/ 2952328 w 3116681"/>
                  <a:gd name="connsiteY3" fmla="*/ 576064 h 576064"/>
                  <a:gd name="connsiteX4" fmla="*/ 0 w 3116681"/>
                  <a:gd name="connsiteY4" fmla="*/ 576064 h 576064"/>
                  <a:gd name="connsiteX5" fmla="*/ 0 w 3116681"/>
                  <a:gd name="connsiteY5" fmla="*/ 0 h 576064"/>
                  <a:gd name="connsiteX0" fmla="*/ 0 w 3100829"/>
                  <a:gd name="connsiteY0" fmla="*/ 0 h 576064"/>
                  <a:gd name="connsiteX1" fmla="*/ 2952328 w 3100829"/>
                  <a:gd name="connsiteY1" fmla="*/ 0 h 576064"/>
                  <a:gd name="connsiteX2" fmla="*/ 2627348 w 3100829"/>
                  <a:gd name="connsiteY2" fmla="*/ 307192 h 576064"/>
                  <a:gd name="connsiteX3" fmla="*/ 2952328 w 3100829"/>
                  <a:gd name="connsiteY3" fmla="*/ 576064 h 576064"/>
                  <a:gd name="connsiteX4" fmla="*/ 0 w 3100829"/>
                  <a:gd name="connsiteY4" fmla="*/ 576064 h 576064"/>
                  <a:gd name="connsiteX5" fmla="*/ 0 w 3100829"/>
                  <a:gd name="connsiteY5" fmla="*/ 0 h 576064"/>
                  <a:gd name="connsiteX0" fmla="*/ 0 w 3087779"/>
                  <a:gd name="connsiteY0" fmla="*/ 0 h 606209"/>
                  <a:gd name="connsiteX1" fmla="*/ 2952328 w 3087779"/>
                  <a:gd name="connsiteY1" fmla="*/ 0 h 606209"/>
                  <a:gd name="connsiteX2" fmla="*/ 2627348 w 3087779"/>
                  <a:gd name="connsiteY2" fmla="*/ 307192 h 606209"/>
                  <a:gd name="connsiteX3" fmla="*/ 2937256 w 3087779"/>
                  <a:gd name="connsiteY3" fmla="*/ 606209 h 606209"/>
                  <a:gd name="connsiteX4" fmla="*/ 0 w 3087779"/>
                  <a:gd name="connsiteY4" fmla="*/ 576064 h 606209"/>
                  <a:gd name="connsiteX5" fmla="*/ 0 w 3087779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627348 w 2952328"/>
                  <a:gd name="connsiteY2" fmla="*/ 307192 h 606209"/>
                  <a:gd name="connsiteX3" fmla="*/ 2937256 w 2952328"/>
                  <a:gd name="connsiteY3" fmla="*/ 606209 h 606209"/>
                  <a:gd name="connsiteX4" fmla="*/ 0 w 2952328"/>
                  <a:gd name="connsiteY4" fmla="*/ 576064 h 606209"/>
                  <a:gd name="connsiteX5" fmla="*/ 0 w 2952328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627348 w 2952328"/>
                  <a:gd name="connsiteY2" fmla="*/ 307192 h 606209"/>
                  <a:gd name="connsiteX3" fmla="*/ 2937256 w 2952328"/>
                  <a:gd name="connsiteY3" fmla="*/ 606209 h 606209"/>
                  <a:gd name="connsiteX4" fmla="*/ 0 w 2952328"/>
                  <a:gd name="connsiteY4" fmla="*/ 576064 h 606209"/>
                  <a:gd name="connsiteX5" fmla="*/ 0 w 2952328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627348 w 2952328"/>
                  <a:gd name="connsiteY2" fmla="*/ 312216 h 606209"/>
                  <a:gd name="connsiteX3" fmla="*/ 2937256 w 2952328"/>
                  <a:gd name="connsiteY3" fmla="*/ 606209 h 606209"/>
                  <a:gd name="connsiteX4" fmla="*/ 0 w 2952328"/>
                  <a:gd name="connsiteY4" fmla="*/ 576064 h 606209"/>
                  <a:gd name="connsiteX5" fmla="*/ 0 w 2952328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627348 w 2952328"/>
                  <a:gd name="connsiteY2" fmla="*/ 312216 h 606209"/>
                  <a:gd name="connsiteX3" fmla="*/ 2937256 w 2952328"/>
                  <a:gd name="connsiteY3" fmla="*/ 606209 h 606209"/>
                  <a:gd name="connsiteX4" fmla="*/ 0 w 2952328"/>
                  <a:gd name="connsiteY4" fmla="*/ 576064 h 606209"/>
                  <a:gd name="connsiteX5" fmla="*/ 0 w 2952328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627348 w 2952328"/>
                  <a:gd name="connsiteY2" fmla="*/ 312216 h 606209"/>
                  <a:gd name="connsiteX3" fmla="*/ 2937256 w 2952328"/>
                  <a:gd name="connsiteY3" fmla="*/ 606209 h 606209"/>
                  <a:gd name="connsiteX4" fmla="*/ 5024 w 2952328"/>
                  <a:gd name="connsiteY4" fmla="*/ 606209 h 606209"/>
                  <a:gd name="connsiteX5" fmla="*/ 0 w 2952328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652675 w 2952328"/>
                  <a:gd name="connsiteY2" fmla="*/ 329801 h 606209"/>
                  <a:gd name="connsiteX3" fmla="*/ 2937256 w 2952328"/>
                  <a:gd name="connsiteY3" fmla="*/ 606209 h 606209"/>
                  <a:gd name="connsiteX4" fmla="*/ 5024 w 2952328"/>
                  <a:gd name="connsiteY4" fmla="*/ 606209 h 606209"/>
                  <a:gd name="connsiteX5" fmla="*/ 0 w 2952328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526041 w 2952328"/>
                  <a:gd name="connsiteY2" fmla="*/ 479270 h 606209"/>
                  <a:gd name="connsiteX3" fmla="*/ 2937256 w 2952328"/>
                  <a:gd name="connsiteY3" fmla="*/ 606209 h 606209"/>
                  <a:gd name="connsiteX4" fmla="*/ 5024 w 2952328"/>
                  <a:gd name="connsiteY4" fmla="*/ 606209 h 606209"/>
                  <a:gd name="connsiteX5" fmla="*/ 0 w 2952328"/>
                  <a:gd name="connsiteY5" fmla="*/ 0 h 606209"/>
                  <a:gd name="connsiteX0" fmla="*/ 0 w 2952328"/>
                  <a:gd name="connsiteY0" fmla="*/ 0 h 606209"/>
                  <a:gd name="connsiteX1" fmla="*/ 2952328 w 2952328"/>
                  <a:gd name="connsiteY1" fmla="*/ 0 h 606209"/>
                  <a:gd name="connsiteX2" fmla="*/ 2722325 w 2952328"/>
                  <a:gd name="connsiteY2" fmla="*/ 321009 h 606209"/>
                  <a:gd name="connsiteX3" fmla="*/ 2937256 w 2952328"/>
                  <a:gd name="connsiteY3" fmla="*/ 606209 h 606209"/>
                  <a:gd name="connsiteX4" fmla="*/ 5024 w 2952328"/>
                  <a:gd name="connsiteY4" fmla="*/ 606209 h 606209"/>
                  <a:gd name="connsiteX5" fmla="*/ 0 w 2952328"/>
                  <a:gd name="connsiteY5" fmla="*/ 0 h 606209"/>
                  <a:gd name="connsiteX0" fmla="*/ 0 w 2964567"/>
                  <a:gd name="connsiteY0" fmla="*/ 0 h 610423"/>
                  <a:gd name="connsiteX1" fmla="*/ 2952328 w 2964567"/>
                  <a:gd name="connsiteY1" fmla="*/ 0 h 610423"/>
                  <a:gd name="connsiteX2" fmla="*/ 2722325 w 2964567"/>
                  <a:gd name="connsiteY2" fmla="*/ 321009 h 610423"/>
                  <a:gd name="connsiteX3" fmla="*/ 2964567 w 2964567"/>
                  <a:gd name="connsiteY3" fmla="*/ 610423 h 610423"/>
                  <a:gd name="connsiteX4" fmla="*/ 5024 w 2964567"/>
                  <a:gd name="connsiteY4" fmla="*/ 606209 h 610423"/>
                  <a:gd name="connsiteX5" fmla="*/ 0 w 2964567"/>
                  <a:gd name="connsiteY5" fmla="*/ 0 h 610423"/>
                  <a:gd name="connsiteX0" fmla="*/ 0 w 2964567"/>
                  <a:gd name="connsiteY0" fmla="*/ 0 h 610423"/>
                  <a:gd name="connsiteX1" fmla="*/ 2952328 w 2964567"/>
                  <a:gd name="connsiteY1" fmla="*/ 0 h 610423"/>
                  <a:gd name="connsiteX2" fmla="*/ 2722325 w 2964567"/>
                  <a:gd name="connsiteY2" fmla="*/ 321009 h 610423"/>
                  <a:gd name="connsiteX3" fmla="*/ 2964567 w 2964567"/>
                  <a:gd name="connsiteY3" fmla="*/ 610423 h 610423"/>
                  <a:gd name="connsiteX4" fmla="*/ 5024 w 2964567"/>
                  <a:gd name="connsiteY4" fmla="*/ 606209 h 610423"/>
                  <a:gd name="connsiteX5" fmla="*/ 0 w 2964567"/>
                  <a:gd name="connsiteY5" fmla="*/ 0 h 610423"/>
                  <a:gd name="connsiteX0" fmla="*/ 0 w 2964567"/>
                  <a:gd name="connsiteY0" fmla="*/ 0 h 610423"/>
                  <a:gd name="connsiteX1" fmla="*/ 2952328 w 2964567"/>
                  <a:gd name="connsiteY1" fmla="*/ 0 h 610423"/>
                  <a:gd name="connsiteX2" fmla="*/ 2467423 w 2964567"/>
                  <a:gd name="connsiteY2" fmla="*/ 295726 h 610423"/>
                  <a:gd name="connsiteX3" fmla="*/ 2964567 w 2964567"/>
                  <a:gd name="connsiteY3" fmla="*/ 610423 h 610423"/>
                  <a:gd name="connsiteX4" fmla="*/ 5024 w 2964567"/>
                  <a:gd name="connsiteY4" fmla="*/ 606209 h 610423"/>
                  <a:gd name="connsiteX5" fmla="*/ 0 w 2964567"/>
                  <a:gd name="connsiteY5" fmla="*/ 0 h 610423"/>
                  <a:gd name="connsiteX0" fmla="*/ 0 w 2964567"/>
                  <a:gd name="connsiteY0" fmla="*/ 0 h 610423"/>
                  <a:gd name="connsiteX1" fmla="*/ 2952328 w 2964567"/>
                  <a:gd name="connsiteY1" fmla="*/ 0 h 610423"/>
                  <a:gd name="connsiteX2" fmla="*/ 2467423 w 2964567"/>
                  <a:gd name="connsiteY2" fmla="*/ 295726 h 610423"/>
                  <a:gd name="connsiteX3" fmla="*/ 2964567 w 2964567"/>
                  <a:gd name="connsiteY3" fmla="*/ 610423 h 610423"/>
                  <a:gd name="connsiteX4" fmla="*/ 5024 w 2964567"/>
                  <a:gd name="connsiteY4" fmla="*/ 606209 h 610423"/>
                  <a:gd name="connsiteX5" fmla="*/ 0 w 2964567"/>
                  <a:gd name="connsiteY5" fmla="*/ 0 h 610423"/>
                  <a:gd name="connsiteX0" fmla="*/ 0 w 2964567"/>
                  <a:gd name="connsiteY0" fmla="*/ 0 h 610423"/>
                  <a:gd name="connsiteX1" fmla="*/ 2952328 w 2964567"/>
                  <a:gd name="connsiteY1" fmla="*/ 0 h 610423"/>
                  <a:gd name="connsiteX2" fmla="*/ 2704118 w 2964567"/>
                  <a:gd name="connsiteY2" fmla="*/ 304154 h 610423"/>
                  <a:gd name="connsiteX3" fmla="*/ 2964567 w 2964567"/>
                  <a:gd name="connsiteY3" fmla="*/ 610423 h 610423"/>
                  <a:gd name="connsiteX4" fmla="*/ 5024 w 2964567"/>
                  <a:gd name="connsiteY4" fmla="*/ 606209 h 610423"/>
                  <a:gd name="connsiteX5" fmla="*/ 0 w 2964567"/>
                  <a:gd name="connsiteY5" fmla="*/ 0 h 610423"/>
                  <a:gd name="connsiteX0" fmla="*/ 0 w 2964567"/>
                  <a:gd name="connsiteY0" fmla="*/ 0 h 610423"/>
                  <a:gd name="connsiteX1" fmla="*/ 2952328 w 2964567"/>
                  <a:gd name="connsiteY1" fmla="*/ 0 h 610423"/>
                  <a:gd name="connsiteX2" fmla="*/ 2704118 w 2964567"/>
                  <a:gd name="connsiteY2" fmla="*/ 304154 h 610423"/>
                  <a:gd name="connsiteX3" fmla="*/ 2964567 w 2964567"/>
                  <a:gd name="connsiteY3" fmla="*/ 610423 h 610423"/>
                  <a:gd name="connsiteX4" fmla="*/ 5024 w 2964567"/>
                  <a:gd name="connsiteY4" fmla="*/ 606209 h 610423"/>
                  <a:gd name="connsiteX5" fmla="*/ 0 w 2964567"/>
                  <a:gd name="connsiteY5" fmla="*/ 0 h 610423"/>
                  <a:gd name="connsiteX0" fmla="*/ 0 w 2964567"/>
                  <a:gd name="connsiteY0" fmla="*/ 0 h 610423"/>
                  <a:gd name="connsiteX1" fmla="*/ 2952328 w 2964567"/>
                  <a:gd name="connsiteY1" fmla="*/ 0 h 610423"/>
                  <a:gd name="connsiteX2" fmla="*/ 2704118 w 2964567"/>
                  <a:gd name="connsiteY2" fmla="*/ 304154 h 610423"/>
                  <a:gd name="connsiteX3" fmla="*/ 2964567 w 2964567"/>
                  <a:gd name="connsiteY3" fmla="*/ 610423 h 610423"/>
                  <a:gd name="connsiteX4" fmla="*/ 5024 w 2964567"/>
                  <a:gd name="connsiteY4" fmla="*/ 606209 h 610423"/>
                  <a:gd name="connsiteX5" fmla="*/ 0 w 2964567"/>
                  <a:gd name="connsiteY5" fmla="*/ 0 h 610423"/>
                  <a:gd name="connsiteX0" fmla="*/ 0 w 2964567"/>
                  <a:gd name="connsiteY0" fmla="*/ 0 h 610423"/>
                  <a:gd name="connsiteX1" fmla="*/ 2952328 w 2964567"/>
                  <a:gd name="connsiteY1" fmla="*/ 0 h 610423"/>
                  <a:gd name="connsiteX2" fmla="*/ 2704118 w 2964567"/>
                  <a:gd name="connsiteY2" fmla="*/ 304154 h 610423"/>
                  <a:gd name="connsiteX3" fmla="*/ 2964567 w 2964567"/>
                  <a:gd name="connsiteY3" fmla="*/ 610423 h 610423"/>
                  <a:gd name="connsiteX4" fmla="*/ 5024 w 2964567"/>
                  <a:gd name="connsiteY4" fmla="*/ 606209 h 610423"/>
                  <a:gd name="connsiteX5" fmla="*/ 0 w 2964567"/>
                  <a:gd name="connsiteY5" fmla="*/ 0 h 610423"/>
                  <a:gd name="connsiteX0" fmla="*/ 0 w 2964567"/>
                  <a:gd name="connsiteY0" fmla="*/ 0 h 610423"/>
                  <a:gd name="connsiteX1" fmla="*/ 2952328 w 2964567"/>
                  <a:gd name="connsiteY1" fmla="*/ 0 h 610423"/>
                  <a:gd name="connsiteX2" fmla="*/ 2704118 w 2964567"/>
                  <a:gd name="connsiteY2" fmla="*/ 304154 h 610423"/>
                  <a:gd name="connsiteX3" fmla="*/ 2964567 w 2964567"/>
                  <a:gd name="connsiteY3" fmla="*/ 610423 h 610423"/>
                  <a:gd name="connsiteX4" fmla="*/ 5024 w 2964567"/>
                  <a:gd name="connsiteY4" fmla="*/ 606209 h 610423"/>
                  <a:gd name="connsiteX5" fmla="*/ 0 w 2964567"/>
                  <a:gd name="connsiteY5" fmla="*/ 0 h 6104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964567" h="610423">
                    <a:moveTo>
                      <a:pt x="0" y="0"/>
                    </a:moveTo>
                    <a:lnTo>
                      <a:pt x="2952328" y="0"/>
                    </a:lnTo>
                    <a:cubicBezTo>
                      <a:pt x="2699059" y="302380"/>
                      <a:pt x="2694069" y="298578"/>
                      <a:pt x="2704118" y="304154"/>
                    </a:cubicBezTo>
                    <a:cubicBezTo>
                      <a:pt x="2966120" y="609560"/>
                      <a:pt x="2704182" y="301734"/>
                      <a:pt x="2964567" y="610423"/>
                    </a:cubicBezTo>
                    <a:lnTo>
                      <a:pt x="5024" y="606209"/>
                    </a:lnTo>
                    <a:cubicBezTo>
                      <a:pt x="3349" y="404139"/>
                      <a:pt x="1675" y="202070"/>
                      <a:pt x="0" y="0"/>
                    </a:cubicBezTo>
                    <a:close/>
                  </a:path>
                </a:pathLst>
              </a:custGeom>
              <a:solidFill>
                <a:srgbClr val="F06C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1543140" y="836712"/>
              <a:ext cx="239559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Что такое сайт? </a:t>
              </a:r>
              <a:b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ru-RU" sz="16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Какие бывают сайты:</a:t>
              </a:r>
              <a:endPara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6" name="Параллелограмм 5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ИНСТРУМЕНТЫ ДЛЯ РАБОТЫ В ИНТЕРНЕТЕ</a:t>
              </a:r>
            </a:p>
          </p:txBody>
        </p:sp>
      </p:grpSp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206152" y="476672"/>
            <a:ext cx="909464" cy="504056"/>
          </a:xfrm>
        </p:spPr>
        <p:txBody>
          <a:bodyPr/>
          <a:lstStyle/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2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11560" y="2996952"/>
            <a:ext cx="2160240" cy="576064"/>
          </a:xfrm>
          <a:prstGeom prst="roundRect">
            <a:avLst>
              <a:gd name="adj" fmla="val 22685"/>
            </a:avLst>
          </a:prstGeom>
          <a:solidFill>
            <a:srgbClr val="3D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611560" y="3084929"/>
            <a:ext cx="2160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браузер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11560" y="3933056"/>
            <a:ext cx="2160240" cy="576064"/>
          </a:xfrm>
          <a:prstGeom prst="roundRect">
            <a:avLst>
              <a:gd name="adj" fmla="val 22685"/>
            </a:avLst>
          </a:prstGeom>
          <a:solidFill>
            <a:srgbClr val="3D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611560" y="4005064"/>
            <a:ext cx="2160240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приложение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611560" y="4869160"/>
            <a:ext cx="2160240" cy="576064"/>
          </a:xfrm>
          <a:prstGeom prst="roundRect">
            <a:avLst>
              <a:gd name="adj" fmla="val 22685"/>
            </a:avLst>
          </a:prstGeom>
          <a:solidFill>
            <a:srgbClr val="3D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TextBox 30"/>
          <p:cNvSpPr txBox="1"/>
          <p:nvPr/>
        </p:nvSpPr>
        <p:spPr>
          <a:xfrm>
            <a:off x="611559" y="4957137"/>
            <a:ext cx="2160241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почтовый клиент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611560" y="5733256"/>
            <a:ext cx="2160240" cy="576064"/>
          </a:xfrm>
          <a:prstGeom prst="roundRect">
            <a:avLst>
              <a:gd name="adj" fmla="val 22685"/>
            </a:avLst>
          </a:prstGeom>
          <a:solidFill>
            <a:srgbClr val="3D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/>
          <p:cNvSpPr txBox="1"/>
          <p:nvPr/>
        </p:nvSpPr>
        <p:spPr>
          <a:xfrm>
            <a:off x="611559" y="5821233"/>
            <a:ext cx="2160242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расширение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644008" y="2852936"/>
            <a:ext cx="44999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служба сообщений</a:t>
            </a:r>
            <a:endParaRPr lang="ru-RU" sz="16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68144" y="3491716"/>
            <a:ext cx="32758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социальная сеть</a:t>
            </a:r>
            <a:endParaRPr lang="ru-RU" sz="16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522103" y="4139788"/>
            <a:ext cx="26218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почтовый сервис</a:t>
            </a:r>
            <a:endParaRPr lang="ru-RU" sz="16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092280" y="4684494"/>
            <a:ext cx="20629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поисковик</a:t>
            </a:r>
            <a:endParaRPr lang="ru-RU" sz="16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350272" y="5311541"/>
            <a:ext cx="17937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сайт</a:t>
            </a:r>
            <a:endParaRPr lang="ru-RU" sz="16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506072" y="5899338"/>
            <a:ext cx="1637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wiki</a:t>
            </a:r>
            <a:endParaRPr lang="ru-RU" sz="16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5720099" y="3596262"/>
            <a:ext cx="144016" cy="144016"/>
          </a:xfrm>
          <a:prstGeom prst="ellipse">
            <a:avLst/>
          </a:prstGeom>
          <a:solidFill>
            <a:srgbClr val="3D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43" name="Овал 42"/>
          <p:cNvSpPr/>
          <p:nvPr/>
        </p:nvSpPr>
        <p:spPr>
          <a:xfrm>
            <a:off x="4499992" y="2996952"/>
            <a:ext cx="144016" cy="144016"/>
          </a:xfrm>
          <a:prstGeom prst="ellipse">
            <a:avLst/>
          </a:prstGeom>
          <a:solidFill>
            <a:srgbClr val="3D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44" name="Овал 43"/>
          <p:cNvSpPr/>
          <p:nvPr/>
        </p:nvSpPr>
        <p:spPr>
          <a:xfrm>
            <a:off x="6418159" y="4271610"/>
            <a:ext cx="144016" cy="144016"/>
          </a:xfrm>
          <a:prstGeom prst="ellipse">
            <a:avLst/>
          </a:prstGeom>
          <a:solidFill>
            <a:srgbClr val="3D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45" name="Овал 44"/>
          <p:cNvSpPr/>
          <p:nvPr/>
        </p:nvSpPr>
        <p:spPr>
          <a:xfrm>
            <a:off x="6829386" y="4792708"/>
            <a:ext cx="144016" cy="144016"/>
          </a:xfrm>
          <a:prstGeom prst="ellipse">
            <a:avLst/>
          </a:prstGeom>
          <a:solidFill>
            <a:srgbClr val="3D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46" name="Овал 45"/>
          <p:cNvSpPr/>
          <p:nvPr/>
        </p:nvSpPr>
        <p:spPr>
          <a:xfrm>
            <a:off x="7092280" y="5445224"/>
            <a:ext cx="144016" cy="144016"/>
          </a:xfrm>
          <a:prstGeom prst="ellipse">
            <a:avLst/>
          </a:prstGeom>
          <a:solidFill>
            <a:srgbClr val="3D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47" name="Овал 46"/>
          <p:cNvSpPr/>
          <p:nvPr/>
        </p:nvSpPr>
        <p:spPr>
          <a:xfrm>
            <a:off x="7409755" y="6004103"/>
            <a:ext cx="144016" cy="144016"/>
          </a:xfrm>
          <a:prstGeom prst="ellipse">
            <a:avLst/>
          </a:prstGeom>
          <a:solidFill>
            <a:srgbClr val="3DB0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cxnSp>
        <p:nvCxnSpPr>
          <p:cNvPr id="50" name="Соединительная линия уступом 49"/>
          <p:cNvCxnSpPr>
            <a:stCxn id="43" idx="4"/>
          </p:cNvCxnSpPr>
          <p:nvPr/>
        </p:nvCxnSpPr>
        <p:spPr>
          <a:xfrm rot="5400000">
            <a:off x="3611252" y="3784828"/>
            <a:ext cx="1604608" cy="316888"/>
          </a:xfrm>
          <a:prstGeom prst="bentConnector3">
            <a:avLst>
              <a:gd name="adj1" fmla="val 19272"/>
            </a:avLst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Соединительная линия уступом 58"/>
          <p:cNvCxnSpPr>
            <a:stCxn id="27" idx="2"/>
            <a:endCxn id="2051" idx="0"/>
          </p:cNvCxnSpPr>
          <p:nvPr/>
        </p:nvCxnSpPr>
        <p:spPr>
          <a:xfrm rot="10800000" flipV="1">
            <a:off x="4572001" y="3668270"/>
            <a:ext cx="1148099" cy="1077306"/>
          </a:xfrm>
          <a:prstGeom prst="bentConnector2">
            <a:avLst/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Соединительная линия уступом 80"/>
          <p:cNvCxnSpPr>
            <a:stCxn id="44" idx="2"/>
          </p:cNvCxnSpPr>
          <p:nvPr/>
        </p:nvCxnSpPr>
        <p:spPr>
          <a:xfrm rot="10800000" flipV="1">
            <a:off x="4860033" y="4343617"/>
            <a:ext cx="1558127" cy="401959"/>
          </a:xfrm>
          <a:prstGeom prst="bentConnector3">
            <a:avLst>
              <a:gd name="adj1" fmla="val 101206"/>
            </a:avLst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Соединительная линия уступом 85"/>
          <p:cNvCxnSpPr>
            <a:stCxn id="45" idx="2"/>
          </p:cNvCxnSpPr>
          <p:nvPr/>
        </p:nvCxnSpPr>
        <p:spPr>
          <a:xfrm rot="10800000" flipV="1">
            <a:off x="5364088" y="4864716"/>
            <a:ext cx="1465299" cy="189110"/>
          </a:xfrm>
          <a:prstGeom prst="bentConnector3">
            <a:avLst>
              <a:gd name="adj1" fmla="val 50000"/>
            </a:avLst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Соединительная линия уступом 90"/>
          <p:cNvCxnSpPr>
            <a:stCxn id="46" idx="0"/>
          </p:cNvCxnSpPr>
          <p:nvPr/>
        </p:nvCxnSpPr>
        <p:spPr>
          <a:xfrm rot="16200000" flipV="1">
            <a:off x="6131795" y="4412731"/>
            <a:ext cx="267367" cy="1797620"/>
          </a:xfrm>
          <a:prstGeom prst="bentConnector2">
            <a:avLst/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Соединительная линия уступом 94"/>
          <p:cNvCxnSpPr>
            <a:stCxn id="47" idx="2"/>
          </p:cNvCxnSpPr>
          <p:nvPr/>
        </p:nvCxnSpPr>
        <p:spPr>
          <a:xfrm rot="10800000">
            <a:off x="5366669" y="5311541"/>
            <a:ext cx="2043087" cy="764570"/>
          </a:xfrm>
          <a:prstGeom prst="bentConnector3">
            <a:avLst>
              <a:gd name="adj1" fmla="val 50000"/>
            </a:avLst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 descr="C:\Users\Valery.ponomarev\Desktop\Картинки\Urok-1\руки с планшетомp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8987" y="4745576"/>
            <a:ext cx="3346025" cy="2114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88125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alery.ponomarev\Desktop\Картинки\Urok-1\За компом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22" r="2408"/>
          <a:stretch/>
        </p:blipFill>
        <p:spPr bwMode="auto">
          <a:xfrm>
            <a:off x="0" y="1610618"/>
            <a:ext cx="9155239" cy="5247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0BC-4686-41DF-A07E-A5C3E8A2CD7B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909464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3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ЛИЧНЫЕ ДАННЫЕ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54174" y="1130827"/>
            <a:ext cx="311316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Проверь и настрой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приватность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Используйте ник (псевдоним) или неполное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ФИО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Подумай, прежде чем указать: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Мобильный телефон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Возраст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Адрес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Последние покупки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Электронную почту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Другие важные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данные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Их часто собирают хулиганы и преступники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364088" y="5013176"/>
            <a:ext cx="37911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Все, что 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попало в 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интернет, 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остается 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там 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навсегда</a:t>
            </a: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6736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909464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4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ВНИМАНИЕ! ПРИМЕРЫ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04048" y="3395426"/>
            <a:ext cx="3343267" cy="1243552"/>
          </a:xfrm>
          <a:prstGeom prst="rect">
            <a:avLst/>
          </a:prstGeom>
          <a:ln w="2540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Users\Valery.ponomarev\Desktop\Картинки\Urok-1\Архив интернета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0013"/>
          <a:stretch/>
        </p:blipFill>
        <p:spPr bwMode="auto">
          <a:xfrm>
            <a:off x="5076056" y="4957033"/>
            <a:ext cx="3176577" cy="1289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919416" y="5232355"/>
            <a:ext cx="3176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Регулярно проверяй и настраивай приватность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076057" y="2138551"/>
            <a:ext cx="31765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интернете можно найти данные даже с неработающих и отключенных сайтов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4" name="Picture 6" descr="C:\Users\Valery.ponomarev\Desktop\Картинки\Urok-1\Приватность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7540"/>
          <a:stretch/>
        </p:blipFill>
        <p:spPr bwMode="auto">
          <a:xfrm>
            <a:off x="894498" y="1988840"/>
            <a:ext cx="3226412" cy="2827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Valery.ponomarev\Desktop\Картинки\Urok-1\Планшет 2 окна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1479" y="1739884"/>
            <a:ext cx="3641377" cy="455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Valery.ponomarev\Desktop\Картинки\Urok-1\Планшет 3 окна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0563" y="1772816"/>
            <a:ext cx="3650236" cy="456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43880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E2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Valery.ponomarev\Desktop\Картинки\Urok-1\Люди  с лицами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78525" y="4414492"/>
            <a:ext cx="5495098" cy="146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Группа 21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6" name="Параллелограмм 5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ТВОЙ «ЦИФРОВОЙ ПОРТРЕТ»</a:t>
              </a:r>
              <a:endPara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206152" y="476672"/>
            <a:ext cx="909464" cy="504056"/>
          </a:xfrm>
        </p:spPr>
        <p:txBody>
          <a:bodyPr/>
          <a:lstStyle/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5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08104" y="1972089"/>
            <a:ext cx="36266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Фотографии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Комментарии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Личные контакты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 и родственники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Дом и покупки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Школа и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отпуск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C:\Users\Valery.ponomarev\Desktop\Картинки\Urok-1\Рупор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4900508" cy="1927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Box 47"/>
          <p:cNvSpPr txBox="1"/>
          <p:nvPr/>
        </p:nvSpPr>
        <p:spPr>
          <a:xfrm>
            <a:off x="3078525" y="2187532"/>
            <a:ext cx="22175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Помни!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что попало </a:t>
            </a:r>
            <a:b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интернет, </a:t>
            </a:r>
            <a:endParaRPr lang="ru-RU" sz="1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остается 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там навсегда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09328" y="4374929"/>
            <a:ext cx="22212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Одноклассники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Родители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Соседи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Учителя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Преподаватели ВУЗа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Твои дети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5536" y="4005064"/>
            <a:ext cx="85089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Фотографии, которые ты выложил вчера, смогут увидеть послезавтра и </a:t>
            </a: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позже: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09328" y="6237312"/>
            <a:ext cx="85089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Действуй сегодня так, чтобы завтра не было стыдно!</a:t>
            </a:r>
          </a:p>
        </p:txBody>
      </p:sp>
    </p:spTree>
    <p:extLst>
      <p:ext uri="{BB962C8B-B14F-4D97-AF65-F5344CB8AC3E}">
        <p14:creationId xmlns:p14="http://schemas.microsoft.com/office/powerpoint/2010/main" xmlns="" val="3444395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909464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6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ВНИМАНИЕ! ПРИМЕРЫ</a:t>
              </a: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1049320" y="1789139"/>
            <a:ext cx="3128071" cy="1495845"/>
            <a:chOff x="4102457" y="1933157"/>
            <a:chExt cx="2330851" cy="1088969"/>
          </a:xfrm>
        </p:grpSpPr>
        <p:pic>
          <p:nvPicPr>
            <p:cNvPr id="25" name="Picture 4" descr="C:\Users\Stanislav.Skusov\Desktop\2013-10-14_173853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-2"/>
            <a:stretch/>
          </p:blipFill>
          <p:spPr bwMode="auto">
            <a:xfrm>
              <a:off x="4102457" y="1933157"/>
              <a:ext cx="2330851" cy="1088969"/>
            </a:xfrm>
            <a:prstGeom prst="rect">
              <a:avLst/>
            </a:prstGeom>
            <a:ln w="25400" cap="flat" cmpd="sng" algn="ctr">
              <a:noFill/>
              <a:prstDash val="solid"/>
            </a:ln>
            <a:effectLst>
              <a:glow rad="139700">
                <a:schemeClr val="accent1">
                  <a:satMod val="175000"/>
                  <a:alpha val="40000"/>
                </a:schemeClr>
              </a:glo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</p:pic>
        <p:pic>
          <p:nvPicPr>
            <p:cNvPr id="26" name="Picture 2" descr="C:\Users\Stanislav.Skusov\Desktop\2013-10-15_162240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artisticBlur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7882" y="2260157"/>
              <a:ext cx="1055084" cy="434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099" name="Picture 3" descr="C:\Users\Valery.ponomarev\Desktop\Картинки\Urok-1\М-Аноним-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2212"/>
          <a:stretch/>
        </p:blipFill>
        <p:spPr bwMode="auto">
          <a:xfrm>
            <a:off x="1018844" y="3356992"/>
            <a:ext cx="3160719" cy="1249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5715"/>
          <a:stretch/>
        </p:blipFill>
        <p:spPr bwMode="auto">
          <a:xfrm>
            <a:off x="1004549" y="5427833"/>
            <a:ext cx="3419630" cy="590614"/>
          </a:xfrm>
          <a:prstGeom prst="rect">
            <a:avLst/>
          </a:prstGeom>
          <a:ln w="25400" cap="flat" cmpd="sng" algn="ctr">
            <a:noFill/>
            <a:prstDash val="solid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C:\Users\Valery.ponomarev\Desktop\Картинки\Urok-1\инстаграм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926193"/>
            <a:ext cx="3312368" cy="1142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7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7978"/>
          <a:stretch/>
        </p:blipFill>
        <p:spPr bwMode="auto">
          <a:xfrm>
            <a:off x="1018844" y="4838831"/>
            <a:ext cx="3158547" cy="597375"/>
          </a:xfrm>
          <a:prstGeom prst="rect">
            <a:avLst/>
          </a:prstGeom>
          <a:ln w="25400" cap="flat" cmpd="sng" algn="ctr">
            <a:noFill/>
            <a:prstDash val="solid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3" descr="C:\Users\Valery.ponomarev\Desktop\Картинки\Urok-1\Планшет 3 окна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238" y="1628800"/>
            <a:ext cx="3650236" cy="456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Valery.ponomarev\Desktop\Картинки\Urok-1\Фейсбук-1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75407"/>
            <a:ext cx="3312368" cy="134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Valery.ponomarev\Desktop\Картинки\Urok-1\ОК-1.pn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7406"/>
          <a:stretch/>
        </p:blipFill>
        <p:spPr bwMode="auto">
          <a:xfrm>
            <a:off x="4965255" y="4797152"/>
            <a:ext cx="3420851" cy="1221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Valery.ponomarev\Desktop\Картинки\Urok-1\Планшет 3 окна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0563" y="1628800"/>
            <a:ext cx="3650236" cy="456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409328" y="6289575"/>
            <a:ext cx="85089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Цифровой портрет – все, что ты делаешь в интернете </a:t>
            </a:r>
            <a:endParaRPr lang="ru-RU" sz="1400" b="1" dirty="0">
              <a:solidFill>
                <a:srgbClr val="0276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3856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4" descr="O:\Public\Уроки безопасного интернета\Уроки _посл.версия _ 15.11.2013\аноним 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9320" y="3356992"/>
            <a:ext cx="3236268" cy="2846621"/>
          </a:xfrm>
          <a:prstGeom prst="rect">
            <a:avLst/>
          </a:prstGeom>
          <a:ln w="25400" cap="flat" cmpd="sng" algn="ctr">
            <a:noFill/>
            <a:prstDash val="solid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909464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7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ГИПОТЕТИЧЕСКИЙ ЦИФРОВОЙ ПОРТРЕТ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4850563" y="-963488"/>
            <a:ext cx="31765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интернете можно найти данные даже с неработающих и отключенных сайтов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436096" y="4974867"/>
            <a:ext cx="25910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«Мистер Аноним</a:t>
            </a:r>
            <a: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b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Лондона – </a:t>
            </a:r>
            <a: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учится </a:t>
            </a:r>
            <a:r>
              <a:rPr lang="ru-RU" sz="1400" b="1" dirty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33 школе </a:t>
            </a:r>
            <a: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400" b="1" dirty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Москве? </a:t>
            </a:r>
          </a:p>
        </p:txBody>
      </p:sp>
      <p:pic>
        <p:nvPicPr>
          <p:cNvPr id="24" name="Picture 5" descr="O:\Public\Уроки безопасного интернета\Уроки _посл.версия _ 15.11.2013\аноним 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0087" b="41085"/>
          <a:stretch/>
        </p:blipFill>
        <p:spPr bwMode="auto">
          <a:xfrm>
            <a:off x="4894517" y="1867449"/>
            <a:ext cx="3425235" cy="2848895"/>
          </a:xfrm>
          <a:prstGeom prst="rect">
            <a:avLst/>
          </a:prstGeom>
          <a:ln w="25400" cap="flat" cmpd="sng" algn="ctr">
            <a:noFill/>
            <a:prstDash val="solid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 descr="O:\Public\Уроки безопасного интернета\Уроки _посл.версия _ 15.11.2013\аноним 1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996" t="6282" r="26054" b="65578"/>
          <a:stretch/>
        </p:blipFill>
        <p:spPr bwMode="auto">
          <a:xfrm>
            <a:off x="827583" y="1949404"/>
            <a:ext cx="3277009" cy="1236785"/>
          </a:xfrm>
          <a:prstGeom prst="rect">
            <a:avLst/>
          </a:prstGeom>
          <a:ln w="25400" cap="flat" cmpd="sng" algn="ctr">
            <a:noFill/>
            <a:prstDash val="solid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C:\Users\Valery.ponomarev\Desktop\Картинки\Urok-1\Планшет 2 окна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711479" y="1739884"/>
            <a:ext cx="3641377" cy="455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" descr="C:\Users\Valery.ponomarev\Desktop\Картинки\Urok-1\Планшет 2 окна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2752" y="1754684"/>
            <a:ext cx="3641377" cy="455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9129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909464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8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АНОНИМНОСТЬ В ИНТЕРНЕТЕ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387312" y="1631227"/>
            <a:ext cx="419070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Анонимность в интернете – </a:t>
            </a: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миф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Полиция легко определяет автора специальными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методами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Задумайся, </a:t>
            </a:r>
            <a:endParaRPr lang="ru-RU" sz="1400" b="1" dirty="0" smtClean="0">
              <a:solidFill>
                <a:srgbClr val="0276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400" b="1" dirty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кем ты общаешься </a:t>
            </a:r>
            <a: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сети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кто </a:t>
            </a:r>
            <a:r>
              <a:rPr lang="ru-RU" sz="1400" b="1" dirty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скрывается за </a:t>
            </a:r>
            <a:r>
              <a:rPr lang="ru-RU" sz="1400" b="1" dirty="0" err="1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ником</a:t>
            </a:r>
            <a:r>
              <a:rPr lang="ru-RU" sz="1400" b="1" dirty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400" b="1" dirty="0" smtClean="0">
                <a:solidFill>
                  <a:srgbClr val="02765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почему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 err="1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Вконтакте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зарегистрировано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Владимир 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Путин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- 5 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387 человек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Колобок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- 1187 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ru-RU" sz="1400" b="1" dirty="0" err="1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Бетмен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 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909 человек 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Ботаник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- 190 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Барби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- 2016 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</a:t>
            </a:r>
          </a:p>
          <a:p>
            <a:pPr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Королева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красоты -  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человек</a:t>
            </a:r>
          </a:p>
          <a:p>
            <a:pPr algn="ctr"/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86736" y="4862881"/>
            <a:ext cx="31576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Администрация  ресурса проверяет и подтверждает: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аккаунты знаменитостей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официальные группы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3" name="Picture 3" descr="C:\Users\Valery.ponomarev\Desktop\Картинки\Urok-1\Верификация-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045"/>
          <a:stretch/>
        </p:blipFill>
        <p:spPr bwMode="auto">
          <a:xfrm>
            <a:off x="5076056" y="1920318"/>
            <a:ext cx="3235302" cy="2703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Valery.ponomarev\Desktop\Картинки\Urok-1\Верификация-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3331"/>
          <a:stretch/>
        </p:blipFill>
        <p:spPr bwMode="auto">
          <a:xfrm>
            <a:off x="5086737" y="1881319"/>
            <a:ext cx="3224622" cy="2742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Valery.ponomarev\Desktop\Картинки\Urok-1\Планшет 2 окн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0563" y="1628800"/>
            <a:ext cx="3641377" cy="455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67275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Valery.ponomarev\Desktop\Картинки\Urok-1\Стол правый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7739" y="2012946"/>
            <a:ext cx="2296749" cy="4371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3397436" y="4589512"/>
            <a:ext cx="3406812" cy="2079848"/>
          </a:xfrm>
          <a:prstGeom prst="roundRect">
            <a:avLst>
              <a:gd name="adj" fmla="val 6516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909464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9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СЕТЕВОЙ ЭТИКЕТ</a:t>
              </a:r>
            </a:p>
          </p:txBody>
        </p:sp>
      </p:grpSp>
      <p:pic>
        <p:nvPicPr>
          <p:cNvPr id="6147" name="Picture 3" descr="C:\Users\Valery.ponomarev\Desktop\Картинки\Urok-1\Стол-левый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296749" cy="4989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кругленный прямоугольник 16"/>
          <p:cNvSpPr/>
          <p:nvPr/>
        </p:nvSpPr>
        <p:spPr>
          <a:xfrm>
            <a:off x="2492152" y="1781200"/>
            <a:ext cx="4054884" cy="2570138"/>
          </a:xfrm>
          <a:prstGeom prst="roundRect">
            <a:avLst>
              <a:gd name="adj" fmla="val 6516"/>
            </a:avLst>
          </a:prstGeom>
          <a:solidFill>
            <a:srgbClr val="0276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339752" y="1628800"/>
            <a:ext cx="4054884" cy="2570138"/>
          </a:xfrm>
          <a:prstGeom prst="roundRect">
            <a:avLst>
              <a:gd name="adj" fmla="val 6516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TextBox 34"/>
          <p:cNvSpPr txBox="1"/>
          <p:nvPr/>
        </p:nvSpPr>
        <p:spPr>
          <a:xfrm>
            <a:off x="2528718" y="1781200"/>
            <a:ext cx="333942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Будь вежлив и </a:t>
            </a:r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дружелюбен</a:t>
            </a:r>
          </a:p>
          <a:p>
            <a:endParaRPr lang="ru-RU" sz="1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Откажись от общения </a:t>
            </a:r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неприятным человеком, </a:t>
            </a:r>
            <a:endParaRPr lang="ru-RU" sz="1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включи 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его в «черный список», удали из «друзей</a:t>
            </a:r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endParaRPr lang="ru-RU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Если тебя обижают в интернете – посоветуйся с </a:t>
            </a:r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родителями или учителями!</a:t>
            </a:r>
            <a:endParaRPr lang="ru-RU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245036" y="4437112"/>
            <a:ext cx="3406812" cy="2079848"/>
          </a:xfrm>
          <a:prstGeom prst="roundRect">
            <a:avLst>
              <a:gd name="adj" fmla="val 6516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288368" y="4491861"/>
            <a:ext cx="31970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НЕЛЬЗЯ</a:t>
            </a:r>
          </a:p>
          <a:p>
            <a:endParaRPr lang="ru-RU" sz="1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bg1"/>
                </a:solidFill>
              </a:rPr>
              <a:t>Искажать чужие </a:t>
            </a:r>
            <a:r>
              <a:rPr lang="ru-RU" sz="1400" b="1" dirty="0" smtClean="0">
                <a:solidFill>
                  <a:schemeClr val="bg1"/>
                </a:solidFill>
              </a:rPr>
              <a:t>фотографии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chemeClr val="bg1"/>
                </a:solidFill>
              </a:rPr>
              <a:t>Выкладывать </a:t>
            </a:r>
            <a:r>
              <a:rPr lang="ru-RU" sz="1400" b="1" dirty="0">
                <a:solidFill>
                  <a:schemeClr val="bg1"/>
                </a:solidFill>
              </a:rPr>
              <a:t>сцены насилия и унижения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bg1"/>
                </a:solidFill>
              </a:rPr>
              <a:t>Грубить и оскорблять в письмах и комментариях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chemeClr val="bg1"/>
                </a:solidFill>
              </a:rPr>
              <a:t>Использовать чужие материалы без </a:t>
            </a:r>
            <a:r>
              <a:rPr lang="ru-RU" sz="1400" b="1" dirty="0" smtClean="0">
                <a:solidFill>
                  <a:schemeClr val="bg1"/>
                </a:solidFill>
              </a:rPr>
              <a:t>разрешения</a:t>
            </a:r>
            <a:endParaRPr lang="ru-RU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4496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E2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alery.ponomarev\Desktop\Картинки\Urok-1\ноут-1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54914" y="4917588"/>
            <a:ext cx="3261019" cy="167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Группа 21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6" name="Параллелограмм 5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ОБЩЕНИЕ В ИНТЕРНЕТЕ</a:t>
              </a:r>
            </a:p>
          </p:txBody>
        </p:sp>
      </p:grpSp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206152" y="476672"/>
            <a:ext cx="1197496" cy="504056"/>
          </a:xfrm>
        </p:spPr>
        <p:txBody>
          <a:bodyPr/>
          <a:lstStyle/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10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30452" y="1988841"/>
            <a:ext cx="36266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кем общаться в интернете?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ая выноска 1"/>
          <p:cNvSpPr/>
          <p:nvPr/>
        </p:nvSpPr>
        <p:spPr>
          <a:xfrm>
            <a:off x="10188624" y="1467463"/>
            <a:ext cx="2113693" cy="2328470"/>
          </a:xfrm>
          <a:prstGeom prst="wedgeRectCallout">
            <a:avLst>
              <a:gd name="adj1" fmla="val 30397"/>
              <a:gd name="adj2" fmla="val 821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ьная выноска 2"/>
          <p:cNvSpPr/>
          <p:nvPr/>
        </p:nvSpPr>
        <p:spPr>
          <a:xfrm>
            <a:off x="5632310" y="3501009"/>
            <a:ext cx="3112997" cy="3025436"/>
          </a:xfrm>
          <a:custGeom>
            <a:avLst/>
            <a:gdLst>
              <a:gd name="connsiteX0" fmla="*/ 853791 w 2927250"/>
              <a:gd name="connsiteY0" fmla="*/ 2494754 h 2217559"/>
              <a:gd name="connsiteX1" fmla="*/ 744354 w 2927250"/>
              <a:gd name="connsiteY1" fmla="*/ 2074434 h 2217559"/>
              <a:gd name="connsiteX2" fmla="*/ 298738 w 2927250"/>
              <a:gd name="connsiteY2" fmla="*/ 437480 h 2217559"/>
              <a:gd name="connsiteX3" fmla="*/ 1916155 w 2927250"/>
              <a:gd name="connsiteY3" fmla="*/ 54327 h 2217559"/>
              <a:gd name="connsiteX4" fmla="*/ 2826747 w 2927250"/>
              <a:gd name="connsiteY4" fmla="*/ 1512563 h 2217559"/>
              <a:gd name="connsiteX5" fmla="*/ 1274238 w 2927250"/>
              <a:gd name="connsiteY5" fmla="*/ 2208237 h 2217559"/>
              <a:gd name="connsiteX6" fmla="*/ 853791 w 2927250"/>
              <a:gd name="connsiteY6" fmla="*/ 2494754 h 2217559"/>
              <a:gd name="connsiteX0" fmla="*/ 573772 w 2647725"/>
              <a:gd name="connsiteY0" fmla="*/ 2486475 h 2486475"/>
              <a:gd name="connsiteX1" fmla="*/ 1014211 w 2647725"/>
              <a:gd name="connsiteY1" fmla="*/ 1899339 h 2486475"/>
              <a:gd name="connsiteX2" fmla="*/ 18719 w 2647725"/>
              <a:gd name="connsiteY2" fmla="*/ 429201 h 2486475"/>
              <a:gd name="connsiteX3" fmla="*/ 1636136 w 2647725"/>
              <a:gd name="connsiteY3" fmla="*/ 46048 h 2486475"/>
              <a:gd name="connsiteX4" fmla="*/ 2546728 w 2647725"/>
              <a:gd name="connsiteY4" fmla="*/ 1504284 h 2486475"/>
              <a:gd name="connsiteX5" fmla="*/ 994219 w 2647725"/>
              <a:gd name="connsiteY5" fmla="*/ 2199958 h 2486475"/>
              <a:gd name="connsiteX6" fmla="*/ 573772 w 2647725"/>
              <a:gd name="connsiteY6" fmla="*/ 2486475 h 2486475"/>
              <a:gd name="connsiteX0" fmla="*/ 573772 w 2647725"/>
              <a:gd name="connsiteY0" fmla="*/ 2486475 h 2486475"/>
              <a:gd name="connsiteX1" fmla="*/ 1014211 w 2647725"/>
              <a:gd name="connsiteY1" fmla="*/ 1899339 h 2486475"/>
              <a:gd name="connsiteX2" fmla="*/ 18719 w 2647725"/>
              <a:gd name="connsiteY2" fmla="*/ 429201 h 2486475"/>
              <a:gd name="connsiteX3" fmla="*/ 1636136 w 2647725"/>
              <a:gd name="connsiteY3" fmla="*/ 46048 h 2486475"/>
              <a:gd name="connsiteX4" fmla="*/ 2546728 w 2647725"/>
              <a:gd name="connsiteY4" fmla="*/ 1504284 h 2486475"/>
              <a:gd name="connsiteX5" fmla="*/ 1414349 w 2647725"/>
              <a:gd name="connsiteY5" fmla="*/ 1884860 h 2486475"/>
              <a:gd name="connsiteX6" fmla="*/ 573772 w 2647725"/>
              <a:gd name="connsiteY6" fmla="*/ 2486475 h 2486475"/>
              <a:gd name="connsiteX0" fmla="*/ 1012437 w 2647725"/>
              <a:gd name="connsiteY0" fmla="*/ 2369086 h 2369086"/>
              <a:gd name="connsiteX1" fmla="*/ 1014211 w 2647725"/>
              <a:gd name="connsiteY1" fmla="*/ 1899339 h 2369086"/>
              <a:gd name="connsiteX2" fmla="*/ 18719 w 2647725"/>
              <a:gd name="connsiteY2" fmla="*/ 429201 h 2369086"/>
              <a:gd name="connsiteX3" fmla="*/ 1636136 w 2647725"/>
              <a:gd name="connsiteY3" fmla="*/ 46048 h 2369086"/>
              <a:gd name="connsiteX4" fmla="*/ 2546728 w 2647725"/>
              <a:gd name="connsiteY4" fmla="*/ 1504284 h 2369086"/>
              <a:gd name="connsiteX5" fmla="*/ 1414349 w 2647725"/>
              <a:gd name="connsiteY5" fmla="*/ 1884860 h 2369086"/>
              <a:gd name="connsiteX6" fmla="*/ 1012437 w 2647725"/>
              <a:gd name="connsiteY6" fmla="*/ 2369086 h 2369086"/>
              <a:gd name="connsiteX0" fmla="*/ 1012437 w 2647725"/>
              <a:gd name="connsiteY0" fmla="*/ 2369086 h 2369086"/>
              <a:gd name="connsiteX1" fmla="*/ 1014211 w 2647725"/>
              <a:gd name="connsiteY1" fmla="*/ 1899339 h 2369086"/>
              <a:gd name="connsiteX2" fmla="*/ 18719 w 2647725"/>
              <a:gd name="connsiteY2" fmla="*/ 429201 h 2369086"/>
              <a:gd name="connsiteX3" fmla="*/ 1636136 w 2647725"/>
              <a:gd name="connsiteY3" fmla="*/ 46048 h 2369086"/>
              <a:gd name="connsiteX4" fmla="*/ 2546728 w 2647725"/>
              <a:gd name="connsiteY4" fmla="*/ 1504284 h 2369086"/>
              <a:gd name="connsiteX5" fmla="*/ 1414349 w 2647725"/>
              <a:gd name="connsiteY5" fmla="*/ 1884860 h 2369086"/>
              <a:gd name="connsiteX6" fmla="*/ 1012437 w 2647725"/>
              <a:gd name="connsiteY6" fmla="*/ 2369086 h 2369086"/>
              <a:gd name="connsiteX0" fmla="*/ 1012437 w 2647725"/>
              <a:gd name="connsiteY0" fmla="*/ 2369086 h 2369086"/>
              <a:gd name="connsiteX1" fmla="*/ 1014211 w 2647725"/>
              <a:gd name="connsiteY1" fmla="*/ 1899339 h 2369086"/>
              <a:gd name="connsiteX2" fmla="*/ 18719 w 2647725"/>
              <a:gd name="connsiteY2" fmla="*/ 429201 h 2369086"/>
              <a:gd name="connsiteX3" fmla="*/ 1636136 w 2647725"/>
              <a:gd name="connsiteY3" fmla="*/ 46048 h 2369086"/>
              <a:gd name="connsiteX4" fmla="*/ 2546728 w 2647725"/>
              <a:gd name="connsiteY4" fmla="*/ 1504284 h 2369086"/>
              <a:gd name="connsiteX5" fmla="*/ 1414349 w 2647725"/>
              <a:gd name="connsiteY5" fmla="*/ 1884860 h 2369086"/>
              <a:gd name="connsiteX6" fmla="*/ 1012437 w 2647725"/>
              <a:gd name="connsiteY6" fmla="*/ 2369086 h 2369086"/>
              <a:gd name="connsiteX0" fmla="*/ 1026081 w 2661369"/>
              <a:gd name="connsiteY0" fmla="*/ 2364835 h 2364835"/>
              <a:gd name="connsiteX1" fmla="*/ 1027855 w 2661369"/>
              <a:gd name="connsiteY1" fmla="*/ 1895088 h 2364835"/>
              <a:gd name="connsiteX2" fmla="*/ 603376 w 2661369"/>
              <a:gd name="connsiteY2" fmla="*/ 1646065 h 2364835"/>
              <a:gd name="connsiteX3" fmla="*/ 32363 w 2661369"/>
              <a:gd name="connsiteY3" fmla="*/ 424950 h 2364835"/>
              <a:gd name="connsiteX4" fmla="*/ 1649780 w 2661369"/>
              <a:gd name="connsiteY4" fmla="*/ 41797 h 2364835"/>
              <a:gd name="connsiteX5" fmla="*/ 2560372 w 2661369"/>
              <a:gd name="connsiteY5" fmla="*/ 1500033 h 2364835"/>
              <a:gd name="connsiteX6" fmla="*/ 1427993 w 2661369"/>
              <a:gd name="connsiteY6" fmla="*/ 1880609 h 2364835"/>
              <a:gd name="connsiteX7" fmla="*/ 1026081 w 2661369"/>
              <a:gd name="connsiteY7" fmla="*/ 2364835 h 2364835"/>
              <a:gd name="connsiteX0" fmla="*/ 1031707 w 2666995"/>
              <a:gd name="connsiteY0" fmla="*/ 2367392 h 2367392"/>
              <a:gd name="connsiteX1" fmla="*/ 1033481 w 2666995"/>
              <a:gd name="connsiteY1" fmla="*/ 1897645 h 2367392"/>
              <a:gd name="connsiteX2" fmla="*/ 553397 w 2666995"/>
              <a:gd name="connsiteY2" fmla="*/ 1803081 h 2367392"/>
              <a:gd name="connsiteX3" fmla="*/ 37989 w 2666995"/>
              <a:gd name="connsiteY3" fmla="*/ 427507 h 2367392"/>
              <a:gd name="connsiteX4" fmla="*/ 1655406 w 2666995"/>
              <a:gd name="connsiteY4" fmla="*/ 44354 h 2367392"/>
              <a:gd name="connsiteX5" fmla="*/ 2565998 w 2666995"/>
              <a:gd name="connsiteY5" fmla="*/ 1502590 h 2367392"/>
              <a:gd name="connsiteX6" fmla="*/ 1433619 w 2666995"/>
              <a:gd name="connsiteY6" fmla="*/ 1883166 h 2367392"/>
              <a:gd name="connsiteX7" fmla="*/ 1031707 w 2666995"/>
              <a:gd name="connsiteY7" fmla="*/ 2367392 h 2367392"/>
              <a:gd name="connsiteX0" fmla="*/ 1090313 w 2693848"/>
              <a:gd name="connsiteY0" fmla="*/ 2337117 h 2337117"/>
              <a:gd name="connsiteX1" fmla="*/ 1092087 w 2693848"/>
              <a:gd name="connsiteY1" fmla="*/ 1867370 h 2337117"/>
              <a:gd name="connsiteX2" fmla="*/ 612003 w 2693848"/>
              <a:gd name="connsiteY2" fmla="*/ 1772806 h 2337117"/>
              <a:gd name="connsiteX3" fmla="*/ 34811 w 2693848"/>
              <a:gd name="connsiteY3" fmla="*/ 792648 h 2337117"/>
              <a:gd name="connsiteX4" fmla="*/ 1714012 w 2693848"/>
              <a:gd name="connsiteY4" fmla="*/ 14079 h 2337117"/>
              <a:gd name="connsiteX5" fmla="*/ 2624604 w 2693848"/>
              <a:gd name="connsiteY5" fmla="*/ 1472315 h 2337117"/>
              <a:gd name="connsiteX6" fmla="*/ 1492225 w 2693848"/>
              <a:gd name="connsiteY6" fmla="*/ 1852891 h 2337117"/>
              <a:gd name="connsiteX7" fmla="*/ 1090313 w 2693848"/>
              <a:gd name="connsiteY7" fmla="*/ 2337117 h 2337117"/>
              <a:gd name="connsiteX0" fmla="*/ 1056214 w 2653129"/>
              <a:gd name="connsiteY0" fmla="*/ 2385031 h 2385031"/>
              <a:gd name="connsiteX1" fmla="*/ 1057988 w 2653129"/>
              <a:gd name="connsiteY1" fmla="*/ 1915284 h 2385031"/>
              <a:gd name="connsiteX2" fmla="*/ 577904 w 2653129"/>
              <a:gd name="connsiteY2" fmla="*/ 1820720 h 2385031"/>
              <a:gd name="connsiteX3" fmla="*/ 712 w 2653129"/>
              <a:gd name="connsiteY3" fmla="*/ 840562 h 2385031"/>
              <a:gd name="connsiteX4" fmla="*/ 701471 w 2653129"/>
              <a:gd name="connsiteY4" fmla="*/ 325553 h 2385031"/>
              <a:gd name="connsiteX5" fmla="*/ 1679913 w 2653129"/>
              <a:gd name="connsiteY5" fmla="*/ 61993 h 2385031"/>
              <a:gd name="connsiteX6" fmla="*/ 2590505 w 2653129"/>
              <a:gd name="connsiteY6" fmla="*/ 1520229 h 2385031"/>
              <a:gd name="connsiteX7" fmla="*/ 1458126 w 2653129"/>
              <a:gd name="connsiteY7" fmla="*/ 1900805 h 2385031"/>
              <a:gd name="connsiteX8" fmla="*/ 1056214 w 2653129"/>
              <a:gd name="connsiteY8" fmla="*/ 2385031 h 2385031"/>
              <a:gd name="connsiteX0" fmla="*/ 1056267 w 2655099"/>
              <a:gd name="connsiteY0" fmla="*/ 2440846 h 2440846"/>
              <a:gd name="connsiteX1" fmla="*/ 1058041 w 2655099"/>
              <a:gd name="connsiteY1" fmla="*/ 1971099 h 2440846"/>
              <a:gd name="connsiteX2" fmla="*/ 577957 w 2655099"/>
              <a:gd name="connsiteY2" fmla="*/ 1876535 h 2440846"/>
              <a:gd name="connsiteX3" fmla="*/ 765 w 2655099"/>
              <a:gd name="connsiteY3" fmla="*/ 896377 h 2440846"/>
              <a:gd name="connsiteX4" fmla="*/ 485281 w 2655099"/>
              <a:gd name="connsiteY4" fmla="*/ 177482 h 2440846"/>
              <a:gd name="connsiteX5" fmla="*/ 1679966 w 2655099"/>
              <a:gd name="connsiteY5" fmla="*/ 117808 h 2440846"/>
              <a:gd name="connsiteX6" fmla="*/ 2590558 w 2655099"/>
              <a:gd name="connsiteY6" fmla="*/ 1576044 h 2440846"/>
              <a:gd name="connsiteX7" fmla="*/ 1458179 w 2655099"/>
              <a:gd name="connsiteY7" fmla="*/ 1956620 h 2440846"/>
              <a:gd name="connsiteX8" fmla="*/ 1056267 w 2655099"/>
              <a:gd name="connsiteY8" fmla="*/ 2440846 h 2440846"/>
              <a:gd name="connsiteX0" fmla="*/ 1056267 w 2643607"/>
              <a:gd name="connsiteY0" fmla="*/ 2576279 h 2576279"/>
              <a:gd name="connsiteX1" fmla="*/ 1058041 w 2643607"/>
              <a:gd name="connsiteY1" fmla="*/ 2106532 h 2576279"/>
              <a:gd name="connsiteX2" fmla="*/ 577957 w 2643607"/>
              <a:gd name="connsiteY2" fmla="*/ 2011968 h 2576279"/>
              <a:gd name="connsiteX3" fmla="*/ 765 w 2643607"/>
              <a:gd name="connsiteY3" fmla="*/ 1031810 h 2576279"/>
              <a:gd name="connsiteX4" fmla="*/ 485281 w 2643607"/>
              <a:gd name="connsiteY4" fmla="*/ 312915 h 2576279"/>
              <a:gd name="connsiteX5" fmla="*/ 1439010 w 2643607"/>
              <a:gd name="connsiteY5" fmla="*/ 80247 h 2576279"/>
              <a:gd name="connsiteX6" fmla="*/ 2590558 w 2643607"/>
              <a:gd name="connsiteY6" fmla="*/ 1711477 h 2576279"/>
              <a:gd name="connsiteX7" fmla="*/ 1458179 w 2643607"/>
              <a:gd name="connsiteY7" fmla="*/ 2092053 h 2576279"/>
              <a:gd name="connsiteX8" fmla="*/ 1056267 w 2643607"/>
              <a:gd name="connsiteY8" fmla="*/ 2576279 h 2576279"/>
              <a:gd name="connsiteX0" fmla="*/ 1056267 w 2184377"/>
              <a:gd name="connsiteY0" fmla="*/ 2576711 h 2576711"/>
              <a:gd name="connsiteX1" fmla="*/ 1058041 w 2184377"/>
              <a:gd name="connsiteY1" fmla="*/ 2106964 h 2576711"/>
              <a:gd name="connsiteX2" fmla="*/ 577957 w 2184377"/>
              <a:gd name="connsiteY2" fmla="*/ 2012400 h 2576711"/>
              <a:gd name="connsiteX3" fmla="*/ 765 w 2184377"/>
              <a:gd name="connsiteY3" fmla="*/ 1032242 h 2576711"/>
              <a:gd name="connsiteX4" fmla="*/ 485281 w 2184377"/>
              <a:gd name="connsiteY4" fmla="*/ 313347 h 2576711"/>
              <a:gd name="connsiteX5" fmla="*/ 1439010 w 2184377"/>
              <a:gd name="connsiteY5" fmla="*/ 80679 h 2576711"/>
              <a:gd name="connsiteX6" fmla="*/ 2108645 w 2184377"/>
              <a:gd name="connsiteY6" fmla="*/ 1718087 h 2576711"/>
              <a:gd name="connsiteX7" fmla="*/ 1458179 w 2184377"/>
              <a:gd name="connsiteY7" fmla="*/ 2092485 h 2576711"/>
              <a:gd name="connsiteX8" fmla="*/ 1056267 w 2184377"/>
              <a:gd name="connsiteY8" fmla="*/ 2576711 h 2576711"/>
              <a:gd name="connsiteX0" fmla="*/ 1056267 w 2155402"/>
              <a:gd name="connsiteY0" fmla="*/ 2517893 h 2517893"/>
              <a:gd name="connsiteX1" fmla="*/ 1058041 w 2155402"/>
              <a:gd name="connsiteY1" fmla="*/ 2048146 h 2517893"/>
              <a:gd name="connsiteX2" fmla="*/ 577957 w 2155402"/>
              <a:gd name="connsiteY2" fmla="*/ 1953582 h 2517893"/>
              <a:gd name="connsiteX3" fmla="*/ 765 w 2155402"/>
              <a:gd name="connsiteY3" fmla="*/ 973424 h 2517893"/>
              <a:gd name="connsiteX4" fmla="*/ 485281 w 2155402"/>
              <a:gd name="connsiteY4" fmla="*/ 254529 h 2517893"/>
              <a:gd name="connsiteX5" fmla="*/ 1439010 w 2155402"/>
              <a:gd name="connsiteY5" fmla="*/ 21861 h 2517893"/>
              <a:gd name="connsiteX6" fmla="*/ 2029875 w 2155402"/>
              <a:gd name="connsiteY6" fmla="*/ 773513 h 2517893"/>
              <a:gd name="connsiteX7" fmla="*/ 2108645 w 2155402"/>
              <a:gd name="connsiteY7" fmla="*/ 1659269 h 2517893"/>
              <a:gd name="connsiteX8" fmla="*/ 1458179 w 2155402"/>
              <a:gd name="connsiteY8" fmla="*/ 2033667 h 2517893"/>
              <a:gd name="connsiteX9" fmla="*/ 1056267 w 2155402"/>
              <a:gd name="connsiteY9" fmla="*/ 2517893 h 2517893"/>
              <a:gd name="connsiteX0" fmla="*/ 1056267 w 2274756"/>
              <a:gd name="connsiteY0" fmla="*/ 2504965 h 2504965"/>
              <a:gd name="connsiteX1" fmla="*/ 1058041 w 2274756"/>
              <a:gd name="connsiteY1" fmla="*/ 2035218 h 2504965"/>
              <a:gd name="connsiteX2" fmla="*/ 577957 w 2274756"/>
              <a:gd name="connsiteY2" fmla="*/ 1940654 h 2504965"/>
              <a:gd name="connsiteX3" fmla="*/ 765 w 2274756"/>
              <a:gd name="connsiteY3" fmla="*/ 960496 h 2504965"/>
              <a:gd name="connsiteX4" fmla="*/ 485281 w 2274756"/>
              <a:gd name="connsiteY4" fmla="*/ 241601 h 2504965"/>
              <a:gd name="connsiteX5" fmla="*/ 1439010 w 2274756"/>
              <a:gd name="connsiteY5" fmla="*/ 8933 h 2504965"/>
              <a:gd name="connsiteX6" fmla="*/ 2233762 w 2274756"/>
              <a:gd name="connsiteY6" fmla="*/ 525807 h 2504965"/>
              <a:gd name="connsiteX7" fmla="*/ 2108645 w 2274756"/>
              <a:gd name="connsiteY7" fmla="*/ 1646341 h 2504965"/>
              <a:gd name="connsiteX8" fmla="*/ 1458179 w 2274756"/>
              <a:gd name="connsiteY8" fmla="*/ 2020739 h 2504965"/>
              <a:gd name="connsiteX9" fmla="*/ 1056267 w 2274756"/>
              <a:gd name="connsiteY9" fmla="*/ 2504965 h 2504965"/>
              <a:gd name="connsiteX0" fmla="*/ 1056267 w 2274756"/>
              <a:gd name="connsiteY0" fmla="*/ 2504965 h 2504965"/>
              <a:gd name="connsiteX1" fmla="*/ 1058041 w 2274756"/>
              <a:gd name="connsiteY1" fmla="*/ 2035218 h 2504965"/>
              <a:gd name="connsiteX2" fmla="*/ 577957 w 2274756"/>
              <a:gd name="connsiteY2" fmla="*/ 1940654 h 2504965"/>
              <a:gd name="connsiteX3" fmla="*/ 765 w 2274756"/>
              <a:gd name="connsiteY3" fmla="*/ 960496 h 2504965"/>
              <a:gd name="connsiteX4" fmla="*/ 485281 w 2274756"/>
              <a:gd name="connsiteY4" fmla="*/ 241601 h 2504965"/>
              <a:gd name="connsiteX5" fmla="*/ 1439010 w 2274756"/>
              <a:gd name="connsiteY5" fmla="*/ 8933 h 2504965"/>
              <a:gd name="connsiteX6" fmla="*/ 2233762 w 2274756"/>
              <a:gd name="connsiteY6" fmla="*/ 525807 h 2504965"/>
              <a:gd name="connsiteX7" fmla="*/ 2108645 w 2274756"/>
              <a:gd name="connsiteY7" fmla="*/ 1646341 h 2504965"/>
              <a:gd name="connsiteX8" fmla="*/ 1458179 w 2274756"/>
              <a:gd name="connsiteY8" fmla="*/ 2020739 h 2504965"/>
              <a:gd name="connsiteX9" fmla="*/ 1056267 w 2274756"/>
              <a:gd name="connsiteY9" fmla="*/ 2504965 h 2504965"/>
              <a:gd name="connsiteX0" fmla="*/ 1056267 w 2589253"/>
              <a:gd name="connsiteY0" fmla="*/ 2504965 h 2504965"/>
              <a:gd name="connsiteX1" fmla="*/ 1058041 w 2589253"/>
              <a:gd name="connsiteY1" fmla="*/ 2035218 h 2504965"/>
              <a:gd name="connsiteX2" fmla="*/ 577957 w 2589253"/>
              <a:gd name="connsiteY2" fmla="*/ 1940654 h 2504965"/>
              <a:gd name="connsiteX3" fmla="*/ 765 w 2589253"/>
              <a:gd name="connsiteY3" fmla="*/ 960496 h 2504965"/>
              <a:gd name="connsiteX4" fmla="*/ 485281 w 2589253"/>
              <a:gd name="connsiteY4" fmla="*/ 241601 h 2504965"/>
              <a:gd name="connsiteX5" fmla="*/ 1439010 w 2589253"/>
              <a:gd name="connsiteY5" fmla="*/ 8933 h 2504965"/>
              <a:gd name="connsiteX6" fmla="*/ 2233762 w 2589253"/>
              <a:gd name="connsiteY6" fmla="*/ 525807 h 2504965"/>
              <a:gd name="connsiteX7" fmla="*/ 2108645 w 2589253"/>
              <a:gd name="connsiteY7" fmla="*/ 1646341 h 2504965"/>
              <a:gd name="connsiteX8" fmla="*/ 1458179 w 2589253"/>
              <a:gd name="connsiteY8" fmla="*/ 2020739 h 2504965"/>
              <a:gd name="connsiteX9" fmla="*/ 1056267 w 2589253"/>
              <a:gd name="connsiteY9" fmla="*/ 2504965 h 2504965"/>
              <a:gd name="connsiteX0" fmla="*/ 1056267 w 2712035"/>
              <a:gd name="connsiteY0" fmla="*/ 2504965 h 2504965"/>
              <a:gd name="connsiteX1" fmla="*/ 1058041 w 2712035"/>
              <a:gd name="connsiteY1" fmla="*/ 2035218 h 2504965"/>
              <a:gd name="connsiteX2" fmla="*/ 577957 w 2712035"/>
              <a:gd name="connsiteY2" fmla="*/ 1940654 h 2504965"/>
              <a:gd name="connsiteX3" fmla="*/ 765 w 2712035"/>
              <a:gd name="connsiteY3" fmla="*/ 960496 h 2504965"/>
              <a:gd name="connsiteX4" fmla="*/ 485281 w 2712035"/>
              <a:gd name="connsiteY4" fmla="*/ 241601 h 2504965"/>
              <a:gd name="connsiteX5" fmla="*/ 1439010 w 2712035"/>
              <a:gd name="connsiteY5" fmla="*/ 8933 h 2504965"/>
              <a:gd name="connsiteX6" fmla="*/ 2233762 w 2712035"/>
              <a:gd name="connsiteY6" fmla="*/ 525807 h 2504965"/>
              <a:gd name="connsiteX7" fmla="*/ 2108645 w 2712035"/>
              <a:gd name="connsiteY7" fmla="*/ 1646341 h 2504965"/>
              <a:gd name="connsiteX8" fmla="*/ 1458179 w 2712035"/>
              <a:gd name="connsiteY8" fmla="*/ 2020739 h 2504965"/>
              <a:gd name="connsiteX9" fmla="*/ 1056267 w 2712035"/>
              <a:gd name="connsiteY9" fmla="*/ 2504965 h 2504965"/>
              <a:gd name="connsiteX0" fmla="*/ 1056267 w 2712035"/>
              <a:gd name="connsiteY0" fmla="*/ 2504965 h 2504965"/>
              <a:gd name="connsiteX1" fmla="*/ 1058041 w 2712035"/>
              <a:gd name="connsiteY1" fmla="*/ 2035218 h 2504965"/>
              <a:gd name="connsiteX2" fmla="*/ 577957 w 2712035"/>
              <a:gd name="connsiteY2" fmla="*/ 1940654 h 2504965"/>
              <a:gd name="connsiteX3" fmla="*/ 765 w 2712035"/>
              <a:gd name="connsiteY3" fmla="*/ 960496 h 2504965"/>
              <a:gd name="connsiteX4" fmla="*/ 485281 w 2712035"/>
              <a:gd name="connsiteY4" fmla="*/ 241601 h 2504965"/>
              <a:gd name="connsiteX5" fmla="*/ 1439010 w 2712035"/>
              <a:gd name="connsiteY5" fmla="*/ 8933 h 2504965"/>
              <a:gd name="connsiteX6" fmla="*/ 2233762 w 2712035"/>
              <a:gd name="connsiteY6" fmla="*/ 525807 h 2504965"/>
              <a:gd name="connsiteX7" fmla="*/ 2108645 w 2712035"/>
              <a:gd name="connsiteY7" fmla="*/ 1646341 h 2504965"/>
              <a:gd name="connsiteX8" fmla="*/ 1458179 w 2712035"/>
              <a:gd name="connsiteY8" fmla="*/ 2020739 h 2504965"/>
              <a:gd name="connsiteX9" fmla="*/ 1056267 w 2712035"/>
              <a:gd name="connsiteY9" fmla="*/ 2504965 h 2504965"/>
              <a:gd name="connsiteX0" fmla="*/ 1056267 w 2712035"/>
              <a:gd name="connsiteY0" fmla="*/ 2591347 h 2591347"/>
              <a:gd name="connsiteX1" fmla="*/ 1058041 w 2712035"/>
              <a:gd name="connsiteY1" fmla="*/ 2121600 h 2591347"/>
              <a:gd name="connsiteX2" fmla="*/ 577957 w 2712035"/>
              <a:gd name="connsiteY2" fmla="*/ 2027036 h 2591347"/>
              <a:gd name="connsiteX3" fmla="*/ 765 w 2712035"/>
              <a:gd name="connsiteY3" fmla="*/ 1046878 h 2591347"/>
              <a:gd name="connsiteX4" fmla="*/ 485281 w 2712035"/>
              <a:gd name="connsiteY4" fmla="*/ 327983 h 2591347"/>
              <a:gd name="connsiteX5" fmla="*/ 1439010 w 2712035"/>
              <a:gd name="connsiteY5" fmla="*/ 95315 h 2591347"/>
              <a:gd name="connsiteX6" fmla="*/ 2233762 w 2712035"/>
              <a:gd name="connsiteY6" fmla="*/ 612189 h 2591347"/>
              <a:gd name="connsiteX7" fmla="*/ 2108645 w 2712035"/>
              <a:gd name="connsiteY7" fmla="*/ 1732723 h 2591347"/>
              <a:gd name="connsiteX8" fmla="*/ 1458179 w 2712035"/>
              <a:gd name="connsiteY8" fmla="*/ 2107121 h 2591347"/>
              <a:gd name="connsiteX9" fmla="*/ 1056267 w 2712035"/>
              <a:gd name="connsiteY9" fmla="*/ 2591347 h 2591347"/>
              <a:gd name="connsiteX0" fmla="*/ 1056267 w 2712035"/>
              <a:gd name="connsiteY0" fmla="*/ 2668906 h 2668906"/>
              <a:gd name="connsiteX1" fmla="*/ 1058041 w 2712035"/>
              <a:gd name="connsiteY1" fmla="*/ 2199159 h 2668906"/>
              <a:gd name="connsiteX2" fmla="*/ 577957 w 2712035"/>
              <a:gd name="connsiteY2" fmla="*/ 2104595 h 2668906"/>
              <a:gd name="connsiteX3" fmla="*/ 765 w 2712035"/>
              <a:gd name="connsiteY3" fmla="*/ 1124437 h 2668906"/>
              <a:gd name="connsiteX4" fmla="*/ 485281 w 2712035"/>
              <a:gd name="connsiteY4" fmla="*/ 405542 h 2668906"/>
              <a:gd name="connsiteX5" fmla="*/ 1439010 w 2712035"/>
              <a:gd name="connsiteY5" fmla="*/ 172874 h 2668906"/>
              <a:gd name="connsiteX6" fmla="*/ 2233762 w 2712035"/>
              <a:gd name="connsiteY6" fmla="*/ 689748 h 2668906"/>
              <a:gd name="connsiteX7" fmla="*/ 2108645 w 2712035"/>
              <a:gd name="connsiteY7" fmla="*/ 1810282 h 2668906"/>
              <a:gd name="connsiteX8" fmla="*/ 1458179 w 2712035"/>
              <a:gd name="connsiteY8" fmla="*/ 2184680 h 2668906"/>
              <a:gd name="connsiteX9" fmla="*/ 1056267 w 2712035"/>
              <a:gd name="connsiteY9" fmla="*/ 2668906 h 2668906"/>
              <a:gd name="connsiteX0" fmla="*/ 1056267 w 2712035"/>
              <a:gd name="connsiteY0" fmla="*/ 2674063 h 2674063"/>
              <a:gd name="connsiteX1" fmla="*/ 1058041 w 2712035"/>
              <a:gd name="connsiteY1" fmla="*/ 2204316 h 2674063"/>
              <a:gd name="connsiteX2" fmla="*/ 577957 w 2712035"/>
              <a:gd name="connsiteY2" fmla="*/ 2109752 h 2674063"/>
              <a:gd name="connsiteX3" fmla="*/ 765 w 2712035"/>
              <a:gd name="connsiteY3" fmla="*/ 1129594 h 2674063"/>
              <a:gd name="connsiteX4" fmla="*/ 485281 w 2712035"/>
              <a:gd name="connsiteY4" fmla="*/ 410699 h 2674063"/>
              <a:gd name="connsiteX5" fmla="*/ 1439010 w 2712035"/>
              <a:gd name="connsiteY5" fmla="*/ 178031 h 2674063"/>
              <a:gd name="connsiteX6" fmla="*/ 2233762 w 2712035"/>
              <a:gd name="connsiteY6" fmla="*/ 694905 h 2674063"/>
              <a:gd name="connsiteX7" fmla="*/ 2108645 w 2712035"/>
              <a:gd name="connsiteY7" fmla="*/ 1815439 h 2674063"/>
              <a:gd name="connsiteX8" fmla="*/ 1458179 w 2712035"/>
              <a:gd name="connsiteY8" fmla="*/ 2189837 h 2674063"/>
              <a:gd name="connsiteX9" fmla="*/ 1056267 w 2712035"/>
              <a:gd name="connsiteY9" fmla="*/ 2674063 h 2674063"/>
              <a:gd name="connsiteX0" fmla="*/ 1056267 w 2712035"/>
              <a:gd name="connsiteY0" fmla="*/ 2692940 h 2692940"/>
              <a:gd name="connsiteX1" fmla="*/ 1058041 w 2712035"/>
              <a:gd name="connsiteY1" fmla="*/ 2223193 h 2692940"/>
              <a:gd name="connsiteX2" fmla="*/ 577957 w 2712035"/>
              <a:gd name="connsiteY2" fmla="*/ 2128629 h 2692940"/>
              <a:gd name="connsiteX3" fmla="*/ 765 w 2712035"/>
              <a:gd name="connsiteY3" fmla="*/ 1148471 h 2692940"/>
              <a:gd name="connsiteX4" fmla="*/ 485281 w 2712035"/>
              <a:gd name="connsiteY4" fmla="*/ 429576 h 2692940"/>
              <a:gd name="connsiteX5" fmla="*/ 1439010 w 2712035"/>
              <a:gd name="connsiteY5" fmla="*/ 196908 h 2692940"/>
              <a:gd name="connsiteX6" fmla="*/ 2233762 w 2712035"/>
              <a:gd name="connsiteY6" fmla="*/ 713782 h 2692940"/>
              <a:gd name="connsiteX7" fmla="*/ 2108645 w 2712035"/>
              <a:gd name="connsiteY7" fmla="*/ 1834316 h 2692940"/>
              <a:gd name="connsiteX8" fmla="*/ 1458179 w 2712035"/>
              <a:gd name="connsiteY8" fmla="*/ 2208714 h 2692940"/>
              <a:gd name="connsiteX9" fmla="*/ 1056267 w 2712035"/>
              <a:gd name="connsiteY9" fmla="*/ 2692940 h 2692940"/>
              <a:gd name="connsiteX0" fmla="*/ 1056267 w 2712035"/>
              <a:gd name="connsiteY0" fmla="*/ 2581131 h 2581131"/>
              <a:gd name="connsiteX1" fmla="*/ 1058041 w 2712035"/>
              <a:gd name="connsiteY1" fmla="*/ 2111384 h 2581131"/>
              <a:gd name="connsiteX2" fmla="*/ 577957 w 2712035"/>
              <a:gd name="connsiteY2" fmla="*/ 2016820 h 2581131"/>
              <a:gd name="connsiteX3" fmla="*/ 765 w 2712035"/>
              <a:gd name="connsiteY3" fmla="*/ 1036662 h 2581131"/>
              <a:gd name="connsiteX4" fmla="*/ 485281 w 2712035"/>
              <a:gd name="connsiteY4" fmla="*/ 317767 h 2581131"/>
              <a:gd name="connsiteX5" fmla="*/ 1439010 w 2712035"/>
              <a:gd name="connsiteY5" fmla="*/ 85099 h 2581131"/>
              <a:gd name="connsiteX6" fmla="*/ 2233762 w 2712035"/>
              <a:gd name="connsiteY6" fmla="*/ 601973 h 2581131"/>
              <a:gd name="connsiteX7" fmla="*/ 2108645 w 2712035"/>
              <a:gd name="connsiteY7" fmla="*/ 1722507 h 2581131"/>
              <a:gd name="connsiteX8" fmla="*/ 1458179 w 2712035"/>
              <a:gd name="connsiteY8" fmla="*/ 2096905 h 2581131"/>
              <a:gd name="connsiteX9" fmla="*/ 1056267 w 2712035"/>
              <a:gd name="connsiteY9" fmla="*/ 2581131 h 2581131"/>
              <a:gd name="connsiteX0" fmla="*/ 1056267 w 2712035"/>
              <a:gd name="connsiteY0" fmla="*/ 2581131 h 2581131"/>
              <a:gd name="connsiteX1" fmla="*/ 1058041 w 2712035"/>
              <a:gd name="connsiteY1" fmla="*/ 2111384 h 2581131"/>
              <a:gd name="connsiteX2" fmla="*/ 577957 w 2712035"/>
              <a:gd name="connsiteY2" fmla="*/ 2016820 h 2581131"/>
              <a:gd name="connsiteX3" fmla="*/ 765 w 2712035"/>
              <a:gd name="connsiteY3" fmla="*/ 1036662 h 2581131"/>
              <a:gd name="connsiteX4" fmla="*/ 485281 w 2712035"/>
              <a:gd name="connsiteY4" fmla="*/ 317767 h 2581131"/>
              <a:gd name="connsiteX5" fmla="*/ 1439010 w 2712035"/>
              <a:gd name="connsiteY5" fmla="*/ 85099 h 2581131"/>
              <a:gd name="connsiteX6" fmla="*/ 2233762 w 2712035"/>
              <a:gd name="connsiteY6" fmla="*/ 601973 h 2581131"/>
              <a:gd name="connsiteX7" fmla="*/ 2108645 w 2712035"/>
              <a:gd name="connsiteY7" fmla="*/ 1722507 h 2581131"/>
              <a:gd name="connsiteX8" fmla="*/ 1458179 w 2712035"/>
              <a:gd name="connsiteY8" fmla="*/ 2096905 h 2581131"/>
              <a:gd name="connsiteX9" fmla="*/ 1056267 w 2712035"/>
              <a:gd name="connsiteY9" fmla="*/ 2581131 h 2581131"/>
              <a:gd name="connsiteX0" fmla="*/ 1060294 w 2716062"/>
              <a:gd name="connsiteY0" fmla="*/ 2581131 h 2581131"/>
              <a:gd name="connsiteX1" fmla="*/ 1062068 w 2716062"/>
              <a:gd name="connsiteY1" fmla="*/ 2111384 h 2581131"/>
              <a:gd name="connsiteX2" fmla="*/ 581984 w 2716062"/>
              <a:gd name="connsiteY2" fmla="*/ 2016820 h 2581131"/>
              <a:gd name="connsiteX3" fmla="*/ 4792 w 2716062"/>
              <a:gd name="connsiteY3" fmla="*/ 1036662 h 2581131"/>
              <a:gd name="connsiteX4" fmla="*/ 489308 w 2716062"/>
              <a:gd name="connsiteY4" fmla="*/ 317767 h 2581131"/>
              <a:gd name="connsiteX5" fmla="*/ 1443037 w 2716062"/>
              <a:gd name="connsiteY5" fmla="*/ 85099 h 2581131"/>
              <a:gd name="connsiteX6" fmla="*/ 2237789 w 2716062"/>
              <a:gd name="connsiteY6" fmla="*/ 601973 h 2581131"/>
              <a:gd name="connsiteX7" fmla="*/ 2112672 w 2716062"/>
              <a:gd name="connsiteY7" fmla="*/ 1722507 h 2581131"/>
              <a:gd name="connsiteX8" fmla="*/ 1462206 w 2716062"/>
              <a:gd name="connsiteY8" fmla="*/ 2096905 h 2581131"/>
              <a:gd name="connsiteX9" fmla="*/ 1060294 w 2716062"/>
              <a:gd name="connsiteY9" fmla="*/ 2581131 h 2581131"/>
              <a:gd name="connsiteX0" fmla="*/ 1060294 w 2716062"/>
              <a:gd name="connsiteY0" fmla="*/ 2581131 h 2581131"/>
              <a:gd name="connsiteX1" fmla="*/ 1062068 w 2716062"/>
              <a:gd name="connsiteY1" fmla="*/ 2111384 h 2581131"/>
              <a:gd name="connsiteX2" fmla="*/ 581984 w 2716062"/>
              <a:gd name="connsiteY2" fmla="*/ 2016820 h 2581131"/>
              <a:gd name="connsiteX3" fmla="*/ 4792 w 2716062"/>
              <a:gd name="connsiteY3" fmla="*/ 1036662 h 2581131"/>
              <a:gd name="connsiteX4" fmla="*/ 489308 w 2716062"/>
              <a:gd name="connsiteY4" fmla="*/ 317767 h 2581131"/>
              <a:gd name="connsiteX5" fmla="*/ 1443037 w 2716062"/>
              <a:gd name="connsiteY5" fmla="*/ 85099 h 2581131"/>
              <a:gd name="connsiteX6" fmla="*/ 2237789 w 2716062"/>
              <a:gd name="connsiteY6" fmla="*/ 601973 h 2581131"/>
              <a:gd name="connsiteX7" fmla="*/ 2112672 w 2716062"/>
              <a:gd name="connsiteY7" fmla="*/ 1722507 h 2581131"/>
              <a:gd name="connsiteX8" fmla="*/ 1462206 w 2716062"/>
              <a:gd name="connsiteY8" fmla="*/ 2096905 h 2581131"/>
              <a:gd name="connsiteX9" fmla="*/ 1060294 w 2716062"/>
              <a:gd name="connsiteY9" fmla="*/ 2581131 h 2581131"/>
              <a:gd name="connsiteX0" fmla="*/ 1060294 w 2716062"/>
              <a:gd name="connsiteY0" fmla="*/ 2715843 h 2715843"/>
              <a:gd name="connsiteX1" fmla="*/ 1062068 w 2716062"/>
              <a:gd name="connsiteY1" fmla="*/ 2246096 h 2715843"/>
              <a:gd name="connsiteX2" fmla="*/ 581984 w 2716062"/>
              <a:gd name="connsiteY2" fmla="*/ 2151532 h 2715843"/>
              <a:gd name="connsiteX3" fmla="*/ 4792 w 2716062"/>
              <a:gd name="connsiteY3" fmla="*/ 1171374 h 2715843"/>
              <a:gd name="connsiteX4" fmla="*/ 489308 w 2716062"/>
              <a:gd name="connsiteY4" fmla="*/ 452479 h 2715843"/>
              <a:gd name="connsiteX5" fmla="*/ 1443037 w 2716062"/>
              <a:gd name="connsiteY5" fmla="*/ 219811 h 2715843"/>
              <a:gd name="connsiteX6" fmla="*/ 2237789 w 2716062"/>
              <a:gd name="connsiteY6" fmla="*/ 736685 h 2715843"/>
              <a:gd name="connsiteX7" fmla="*/ 2112672 w 2716062"/>
              <a:gd name="connsiteY7" fmla="*/ 1857219 h 2715843"/>
              <a:gd name="connsiteX8" fmla="*/ 1462206 w 2716062"/>
              <a:gd name="connsiteY8" fmla="*/ 2231617 h 2715843"/>
              <a:gd name="connsiteX9" fmla="*/ 1060294 w 2716062"/>
              <a:gd name="connsiteY9" fmla="*/ 2715843 h 2715843"/>
              <a:gd name="connsiteX0" fmla="*/ 1060294 w 2716062"/>
              <a:gd name="connsiteY0" fmla="*/ 2718795 h 2718795"/>
              <a:gd name="connsiteX1" fmla="*/ 1062068 w 2716062"/>
              <a:gd name="connsiteY1" fmla="*/ 2249048 h 2718795"/>
              <a:gd name="connsiteX2" fmla="*/ 581984 w 2716062"/>
              <a:gd name="connsiteY2" fmla="*/ 2154484 h 2718795"/>
              <a:gd name="connsiteX3" fmla="*/ 4792 w 2716062"/>
              <a:gd name="connsiteY3" fmla="*/ 1174326 h 2718795"/>
              <a:gd name="connsiteX4" fmla="*/ 489308 w 2716062"/>
              <a:gd name="connsiteY4" fmla="*/ 455431 h 2718795"/>
              <a:gd name="connsiteX5" fmla="*/ 1443037 w 2716062"/>
              <a:gd name="connsiteY5" fmla="*/ 222763 h 2718795"/>
              <a:gd name="connsiteX6" fmla="*/ 2237789 w 2716062"/>
              <a:gd name="connsiteY6" fmla="*/ 739637 h 2718795"/>
              <a:gd name="connsiteX7" fmla="*/ 2112672 w 2716062"/>
              <a:gd name="connsiteY7" fmla="*/ 1860171 h 2718795"/>
              <a:gd name="connsiteX8" fmla="*/ 1462206 w 2716062"/>
              <a:gd name="connsiteY8" fmla="*/ 2234569 h 2718795"/>
              <a:gd name="connsiteX9" fmla="*/ 1060294 w 2716062"/>
              <a:gd name="connsiteY9" fmla="*/ 2718795 h 2718795"/>
              <a:gd name="connsiteX0" fmla="*/ 1060294 w 2716062"/>
              <a:gd name="connsiteY0" fmla="*/ 2718795 h 2718795"/>
              <a:gd name="connsiteX1" fmla="*/ 1062068 w 2716062"/>
              <a:gd name="connsiteY1" fmla="*/ 2249048 h 2718795"/>
              <a:gd name="connsiteX2" fmla="*/ 581984 w 2716062"/>
              <a:gd name="connsiteY2" fmla="*/ 2154484 h 2718795"/>
              <a:gd name="connsiteX3" fmla="*/ 4792 w 2716062"/>
              <a:gd name="connsiteY3" fmla="*/ 1174326 h 2718795"/>
              <a:gd name="connsiteX4" fmla="*/ 489308 w 2716062"/>
              <a:gd name="connsiteY4" fmla="*/ 455431 h 2718795"/>
              <a:gd name="connsiteX5" fmla="*/ 1443037 w 2716062"/>
              <a:gd name="connsiteY5" fmla="*/ 222763 h 2718795"/>
              <a:gd name="connsiteX6" fmla="*/ 2237789 w 2716062"/>
              <a:gd name="connsiteY6" fmla="*/ 739637 h 2718795"/>
              <a:gd name="connsiteX7" fmla="*/ 2112672 w 2716062"/>
              <a:gd name="connsiteY7" fmla="*/ 1860171 h 2718795"/>
              <a:gd name="connsiteX8" fmla="*/ 1462206 w 2716062"/>
              <a:gd name="connsiteY8" fmla="*/ 2234569 h 2718795"/>
              <a:gd name="connsiteX9" fmla="*/ 1060294 w 2716062"/>
              <a:gd name="connsiteY9" fmla="*/ 2718795 h 2718795"/>
              <a:gd name="connsiteX0" fmla="*/ 1168793 w 2824561"/>
              <a:gd name="connsiteY0" fmla="*/ 2718795 h 2718795"/>
              <a:gd name="connsiteX1" fmla="*/ 1170567 w 2824561"/>
              <a:gd name="connsiteY1" fmla="*/ 2249048 h 2718795"/>
              <a:gd name="connsiteX2" fmla="*/ 690483 w 2824561"/>
              <a:gd name="connsiteY2" fmla="*/ 2154484 h 2718795"/>
              <a:gd name="connsiteX3" fmla="*/ 113291 w 2824561"/>
              <a:gd name="connsiteY3" fmla="*/ 1174326 h 2718795"/>
              <a:gd name="connsiteX4" fmla="*/ 597807 w 2824561"/>
              <a:gd name="connsiteY4" fmla="*/ 455431 h 2718795"/>
              <a:gd name="connsiteX5" fmla="*/ 1551536 w 2824561"/>
              <a:gd name="connsiteY5" fmla="*/ 222763 h 2718795"/>
              <a:gd name="connsiteX6" fmla="*/ 2346288 w 2824561"/>
              <a:gd name="connsiteY6" fmla="*/ 739637 h 2718795"/>
              <a:gd name="connsiteX7" fmla="*/ 2221171 w 2824561"/>
              <a:gd name="connsiteY7" fmla="*/ 1860171 h 2718795"/>
              <a:gd name="connsiteX8" fmla="*/ 1570705 w 2824561"/>
              <a:gd name="connsiteY8" fmla="*/ 2234569 h 2718795"/>
              <a:gd name="connsiteX9" fmla="*/ 1168793 w 2824561"/>
              <a:gd name="connsiteY9" fmla="*/ 2718795 h 2718795"/>
              <a:gd name="connsiteX0" fmla="*/ 1168793 w 2824561"/>
              <a:gd name="connsiteY0" fmla="*/ 2718795 h 2718795"/>
              <a:gd name="connsiteX1" fmla="*/ 1170567 w 2824561"/>
              <a:gd name="connsiteY1" fmla="*/ 2249048 h 2718795"/>
              <a:gd name="connsiteX2" fmla="*/ 690483 w 2824561"/>
              <a:gd name="connsiteY2" fmla="*/ 2154484 h 2718795"/>
              <a:gd name="connsiteX3" fmla="*/ 113291 w 2824561"/>
              <a:gd name="connsiteY3" fmla="*/ 1174326 h 2718795"/>
              <a:gd name="connsiteX4" fmla="*/ 597807 w 2824561"/>
              <a:gd name="connsiteY4" fmla="*/ 455431 h 2718795"/>
              <a:gd name="connsiteX5" fmla="*/ 1551536 w 2824561"/>
              <a:gd name="connsiteY5" fmla="*/ 222763 h 2718795"/>
              <a:gd name="connsiteX6" fmla="*/ 2346288 w 2824561"/>
              <a:gd name="connsiteY6" fmla="*/ 739637 h 2718795"/>
              <a:gd name="connsiteX7" fmla="*/ 2221171 w 2824561"/>
              <a:gd name="connsiteY7" fmla="*/ 1860171 h 2718795"/>
              <a:gd name="connsiteX8" fmla="*/ 1570705 w 2824561"/>
              <a:gd name="connsiteY8" fmla="*/ 2234569 h 2718795"/>
              <a:gd name="connsiteX9" fmla="*/ 1168793 w 2824561"/>
              <a:gd name="connsiteY9" fmla="*/ 2718795 h 2718795"/>
              <a:gd name="connsiteX0" fmla="*/ 1265334 w 2921102"/>
              <a:gd name="connsiteY0" fmla="*/ 2718795 h 2718795"/>
              <a:gd name="connsiteX1" fmla="*/ 1267108 w 2921102"/>
              <a:gd name="connsiteY1" fmla="*/ 2249048 h 2718795"/>
              <a:gd name="connsiteX2" fmla="*/ 787024 w 2921102"/>
              <a:gd name="connsiteY2" fmla="*/ 2154484 h 2718795"/>
              <a:gd name="connsiteX3" fmla="*/ 209832 w 2921102"/>
              <a:gd name="connsiteY3" fmla="*/ 1174326 h 2718795"/>
              <a:gd name="connsiteX4" fmla="*/ 694348 w 2921102"/>
              <a:gd name="connsiteY4" fmla="*/ 455431 h 2718795"/>
              <a:gd name="connsiteX5" fmla="*/ 1648077 w 2921102"/>
              <a:gd name="connsiteY5" fmla="*/ 222763 h 2718795"/>
              <a:gd name="connsiteX6" fmla="*/ 2442829 w 2921102"/>
              <a:gd name="connsiteY6" fmla="*/ 739637 h 2718795"/>
              <a:gd name="connsiteX7" fmla="*/ 2317712 w 2921102"/>
              <a:gd name="connsiteY7" fmla="*/ 1860171 h 2718795"/>
              <a:gd name="connsiteX8" fmla="*/ 1667246 w 2921102"/>
              <a:gd name="connsiteY8" fmla="*/ 2234569 h 2718795"/>
              <a:gd name="connsiteX9" fmla="*/ 1265334 w 2921102"/>
              <a:gd name="connsiteY9" fmla="*/ 2718795 h 2718795"/>
              <a:gd name="connsiteX0" fmla="*/ 1265334 w 2921102"/>
              <a:gd name="connsiteY0" fmla="*/ 2718795 h 2718795"/>
              <a:gd name="connsiteX1" fmla="*/ 1267108 w 2921102"/>
              <a:gd name="connsiteY1" fmla="*/ 2249048 h 2718795"/>
              <a:gd name="connsiteX2" fmla="*/ 787024 w 2921102"/>
              <a:gd name="connsiteY2" fmla="*/ 2154484 h 2718795"/>
              <a:gd name="connsiteX3" fmla="*/ 209832 w 2921102"/>
              <a:gd name="connsiteY3" fmla="*/ 1174326 h 2718795"/>
              <a:gd name="connsiteX4" fmla="*/ 694348 w 2921102"/>
              <a:gd name="connsiteY4" fmla="*/ 455431 h 2718795"/>
              <a:gd name="connsiteX5" fmla="*/ 1648077 w 2921102"/>
              <a:gd name="connsiteY5" fmla="*/ 222763 h 2718795"/>
              <a:gd name="connsiteX6" fmla="*/ 2442829 w 2921102"/>
              <a:gd name="connsiteY6" fmla="*/ 739637 h 2718795"/>
              <a:gd name="connsiteX7" fmla="*/ 2317712 w 2921102"/>
              <a:gd name="connsiteY7" fmla="*/ 1860171 h 2718795"/>
              <a:gd name="connsiteX8" fmla="*/ 1667246 w 2921102"/>
              <a:gd name="connsiteY8" fmla="*/ 2234569 h 2718795"/>
              <a:gd name="connsiteX9" fmla="*/ 1265334 w 2921102"/>
              <a:gd name="connsiteY9" fmla="*/ 2718795 h 2718795"/>
              <a:gd name="connsiteX0" fmla="*/ 1265334 w 2921102"/>
              <a:gd name="connsiteY0" fmla="*/ 2718795 h 2718795"/>
              <a:gd name="connsiteX1" fmla="*/ 1267108 w 2921102"/>
              <a:gd name="connsiteY1" fmla="*/ 2249048 h 2718795"/>
              <a:gd name="connsiteX2" fmla="*/ 787024 w 2921102"/>
              <a:gd name="connsiteY2" fmla="*/ 2154484 h 2718795"/>
              <a:gd name="connsiteX3" fmla="*/ 209832 w 2921102"/>
              <a:gd name="connsiteY3" fmla="*/ 1174326 h 2718795"/>
              <a:gd name="connsiteX4" fmla="*/ 694348 w 2921102"/>
              <a:gd name="connsiteY4" fmla="*/ 455431 h 2718795"/>
              <a:gd name="connsiteX5" fmla="*/ 1648077 w 2921102"/>
              <a:gd name="connsiteY5" fmla="*/ 222763 h 2718795"/>
              <a:gd name="connsiteX6" fmla="*/ 2442829 w 2921102"/>
              <a:gd name="connsiteY6" fmla="*/ 739637 h 2718795"/>
              <a:gd name="connsiteX7" fmla="*/ 2317712 w 2921102"/>
              <a:gd name="connsiteY7" fmla="*/ 1860171 h 2718795"/>
              <a:gd name="connsiteX8" fmla="*/ 1667246 w 2921102"/>
              <a:gd name="connsiteY8" fmla="*/ 2234569 h 2718795"/>
              <a:gd name="connsiteX9" fmla="*/ 1265334 w 2921102"/>
              <a:gd name="connsiteY9" fmla="*/ 2718795 h 2718795"/>
              <a:gd name="connsiteX0" fmla="*/ 1265334 w 2966214"/>
              <a:gd name="connsiteY0" fmla="*/ 2718795 h 2718795"/>
              <a:gd name="connsiteX1" fmla="*/ 1267108 w 2966214"/>
              <a:gd name="connsiteY1" fmla="*/ 2249048 h 2718795"/>
              <a:gd name="connsiteX2" fmla="*/ 787024 w 2966214"/>
              <a:gd name="connsiteY2" fmla="*/ 2154484 h 2718795"/>
              <a:gd name="connsiteX3" fmla="*/ 209832 w 2966214"/>
              <a:gd name="connsiteY3" fmla="*/ 1174326 h 2718795"/>
              <a:gd name="connsiteX4" fmla="*/ 694348 w 2966214"/>
              <a:gd name="connsiteY4" fmla="*/ 455431 h 2718795"/>
              <a:gd name="connsiteX5" fmla="*/ 1648077 w 2966214"/>
              <a:gd name="connsiteY5" fmla="*/ 222763 h 2718795"/>
              <a:gd name="connsiteX6" fmla="*/ 2442829 w 2966214"/>
              <a:gd name="connsiteY6" fmla="*/ 739637 h 2718795"/>
              <a:gd name="connsiteX7" fmla="*/ 2397367 w 2966214"/>
              <a:gd name="connsiteY7" fmla="*/ 2031363 h 2718795"/>
              <a:gd name="connsiteX8" fmla="*/ 1667246 w 2966214"/>
              <a:gd name="connsiteY8" fmla="*/ 2234569 h 2718795"/>
              <a:gd name="connsiteX9" fmla="*/ 1265334 w 2966214"/>
              <a:gd name="connsiteY9" fmla="*/ 2718795 h 2718795"/>
              <a:gd name="connsiteX0" fmla="*/ 1265334 w 2789237"/>
              <a:gd name="connsiteY0" fmla="*/ 2718795 h 2718795"/>
              <a:gd name="connsiteX1" fmla="*/ 1267108 w 2789237"/>
              <a:gd name="connsiteY1" fmla="*/ 2249048 h 2718795"/>
              <a:gd name="connsiteX2" fmla="*/ 787024 w 2789237"/>
              <a:gd name="connsiteY2" fmla="*/ 2154484 h 2718795"/>
              <a:gd name="connsiteX3" fmla="*/ 209832 w 2789237"/>
              <a:gd name="connsiteY3" fmla="*/ 1174326 h 2718795"/>
              <a:gd name="connsiteX4" fmla="*/ 694348 w 2789237"/>
              <a:gd name="connsiteY4" fmla="*/ 455431 h 2718795"/>
              <a:gd name="connsiteX5" fmla="*/ 1648077 w 2789237"/>
              <a:gd name="connsiteY5" fmla="*/ 222763 h 2718795"/>
              <a:gd name="connsiteX6" fmla="*/ 2442829 w 2789237"/>
              <a:gd name="connsiteY6" fmla="*/ 739637 h 2718795"/>
              <a:gd name="connsiteX7" fmla="*/ 2397367 w 2789237"/>
              <a:gd name="connsiteY7" fmla="*/ 2031363 h 2718795"/>
              <a:gd name="connsiteX8" fmla="*/ 1667246 w 2789237"/>
              <a:gd name="connsiteY8" fmla="*/ 2234569 h 2718795"/>
              <a:gd name="connsiteX9" fmla="*/ 1265334 w 2789237"/>
              <a:gd name="connsiteY9" fmla="*/ 2718795 h 2718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789237" h="2718795">
                <a:moveTo>
                  <a:pt x="1265334" y="2718795"/>
                </a:moveTo>
                <a:cubicBezTo>
                  <a:pt x="1309174" y="2541618"/>
                  <a:pt x="1303587" y="2389155"/>
                  <a:pt x="1267108" y="2249048"/>
                </a:cubicBezTo>
                <a:cubicBezTo>
                  <a:pt x="1196657" y="2129253"/>
                  <a:pt x="1070328" y="2380972"/>
                  <a:pt x="787024" y="2154484"/>
                </a:cubicBezTo>
                <a:cubicBezTo>
                  <a:pt x="-299470" y="2273985"/>
                  <a:pt x="-15678" y="1303043"/>
                  <a:pt x="209832" y="1174326"/>
                </a:cubicBezTo>
                <a:cubicBezTo>
                  <a:pt x="178104" y="903997"/>
                  <a:pt x="185881" y="566657"/>
                  <a:pt x="694348" y="455431"/>
                </a:cubicBezTo>
                <a:cubicBezTo>
                  <a:pt x="930967" y="-279811"/>
                  <a:pt x="1556317" y="56658"/>
                  <a:pt x="1648077" y="222763"/>
                </a:cubicBezTo>
                <a:cubicBezTo>
                  <a:pt x="1655264" y="235773"/>
                  <a:pt x="2349758" y="-188171"/>
                  <a:pt x="2442829" y="739637"/>
                </a:cubicBezTo>
                <a:cubicBezTo>
                  <a:pt x="2943673" y="796295"/>
                  <a:pt x="2877743" y="1778948"/>
                  <a:pt x="2397367" y="2031363"/>
                </a:cubicBezTo>
                <a:cubicBezTo>
                  <a:pt x="2319206" y="2024064"/>
                  <a:pt x="2334291" y="2300511"/>
                  <a:pt x="1667246" y="2234569"/>
                </a:cubicBezTo>
                <a:cubicBezTo>
                  <a:pt x="1533275" y="2395978"/>
                  <a:pt x="1541408" y="2606813"/>
                  <a:pt x="1265334" y="2718795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611560" y="3501008"/>
            <a:ext cx="1945573" cy="2951324"/>
          </a:xfrm>
          <a:custGeom>
            <a:avLst/>
            <a:gdLst>
              <a:gd name="connsiteX0" fmla="*/ 0 w 1944216"/>
              <a:gd name="connsiteY0" fmla="*/ 324042 h 2376264"/>
              <a:gd name="connsiteX1" fmla="*/ 324042 w 1944216"/>
              <a:gd name="connsiteY1" fmla="*/ 0 h 2376264"/>
              <a:gd name="connsiteX2" fmla="*/ 324036 w 1944216"/>
              <a:gd name="connsiteY2" fmla="*/ 0 h 2376264"/>
              <a:gd name="connsiteX3" fmla="*/ 324036 w 1944216"/>
              <a:gd name="connsiteY3" fmla="*/ 0 h 2376264"/>
              <a:gd name="connsiteX4" fmla="*/ 810090 w 1944216"/>
              <a:gd name="connsiteY4" fmla="*/ 0 h 2376264"/>
              <a:gd name="connsiteX5" fmla="*/ 1620174 w 1944216"/>
              <a:gd name="connsiteY5" fmla="*/ 0 h 2376264"/>
              <a:gd name="connsiteX6" fmla="*/ 1944216 w 1944216"/>
              <a:gd name="connsiteY6" fmla="*/ 324042 h 2376264"/>
              <a:gd name="connsiteX7" fmla="*/ 1944216 w 1944216"/>
              <a:gd name="connsiteY7" fmla="*/ 1386154 h 2376264"/>
              <a:gd name="connsiteX8" fmla="*/ 1944216 w 1944216"/>
              <a:gd name="connsiteY8" fmla="*/ 1386154 h 2376264"/>
              <a:gd name="connsiteX9" fmla="*/ 1944216 w 1944216"/>
              <a:gd name="connsiteY9" fmla="*/ 1980220 h 2376264"/>
              <a:gd name="connsiteX10" fmla="*/ 1944216 w 1944216"/>
              <a:gd name="connsiteY10" fmla="*/ 2052222 h 2376264"/>
              <a:gd name="connsiteX11" fmla="*/ 1620174 w 1944216"/>
              <a:gd name="connsiteY11" fmla="*/ 2376264 h 2376264"/>
              <a:gd name="connsiteX12" fmla="*/ 810090 w 1944216"/>
              <a:gd name="connsiteY12" fmla="*/ 2376264 h 2376264"/>
              <a:gd name="connsiteX13" fmla="*/ 567069 w 1944216"/>
              <a:gd name="connsiteY13" fmla="*/ 2673297 h 2376264"/>
              <a:gd name="connsiteX14" fmla="*/ 324036 w 1944216"/>
              <a:gd name="connsiteY14" fmla="*/ 2376264 h 2376264"/>
              <a:gd name="connsiteX15" fmla="*/ 324042 w 1944216"/>
              <a:gd name="connsiteY15" fmla="*/ 2376264 h 2376264"/>
              <a:gd name="connsiteX16" fmla="*/ 0 w 1944216"/>
              <a:gd name="connsiteY16" fmla="*/ 2052222 h 2376264"/>
              <a:gd name="connsiteX17" fmla="*/ 0 w 1944216"/>
              <a:gd name="connsiteY17" fmla="*/ 1980220 h 2376264"/>
              <a:gd name="connsiteX18" fmla="*/ 0 w 1944216"/>
              <a:gd name="connsiteY18" fmla="*/ 1386154 h 2376264"/>
              <a:gd name="connsiteX19" fmla="*/ 0 w 1944216"/>
              <a:gd name="connsiteY19" fmla="*/ 1386154 h 2376264"/>
              <a:gd name="connsiteX20" fmla="*/ 0 w 1944216"/>
              <a:gd name="connsiteY20" fmla="*/ 324042 h 2376264"/>
              <a:gd name="connsiteX0" fmla="*/ 0 w 1944216"/>
              <a:gd name="connsiteY0" fmla="*/ 324042 h 2951324"/>
              <a:gd name="connsiteX1" fmla="*/ 324042 w 1944216"/>
              <a:gd name="connsiteY1" fmla="*/ 0 h 2951324"/>
              <a:gd name="connsiteX2" fmla="*/ 324036 w 1944216"/>
              <a:gd name="connsiteY2" fmla="*/ 0 h 2951324"/>
              <a:gd name="connsiteX3" fmla="*/ 324036 w 1944216"/>
              <a:gd name="connsiteY3" fmla="*/ 0 h 2951324"/>
              <a:gd name="connsiteX4" fmla="*/ 810090 w 1944216"/>
              <a:gd name="connsiteY4" fmla="*/ 0 h 2951324"/>
              <a:gd name="connsiteX5" fmla="*/ 1620174 w 1944216"/>
              <a:gd name="connsiteY5" fmla="*/ 0 h 2951324"/>
              <a:gd name="connsiteX6" fmla="*/ 1944216 w 1944216"/>
              <a:gd name="connsiteY6" fmla="*/ 324042 h 2951324"/>
              <a:gd name="connsiteX7" fmla="*/ 1944216 w 1944216"/>
              <a:gd name="connsiteY7" fmla="*/ 1386154 h 2951324"/>
              <a:gd name="connsiteX8" fmla="*/ 1944216 w 1944216"/>
              <a:gd name="connsiteY8" fmla="*/ 1386154 h 2951324"/>
              <a:gd name="connsiteX9" fmla="*/ 1944216 w 1944216"/>
              <a:gd name="connsiteY9" fmla="*/ 1980220 h 2951324"/>
              <a:gd name="connsiteX10" fmla="*/ 1944216 w 1944216"/>
              <a:gd name="connsiteY10" fmla="*/ 2052222 h 2951324"/>
              <a:gd name="connsiteX11" fmla="*/ 1620174 w 1944216"/>
              <a:gd name="connsiteY11" fmla="*/ 2376264 h 2951324"/>
              <a:gd name="connsiteX12" fmla="*/ 810090 w 1944216"/>
              <a:gd name="connsiteY12" fmla="*/ 2376264 h 2951324"/>
              <a:gd name="connsiteX13" fmla="*/ 1635928 w 1944216"/>
              <a:gd name="connsiteY13" fmla="*/ 2951324 h 2951324"/>
              <a:gd name="connsiteX14" fmla="*/ 324036 w 1944216"/>
              <a:gd name="connsiteY14" fmla="*/ 2376264 h 2951324"/>
              <a:gd name="connsiteX15" fmla="*/ 324042 w 1944216"/>
              <a:gd name="connsiteY15" fmla="*/ 2376264 h 2951324"/>
              <a:gd name="connsiteX16" fmla="*/ 0 w 1944216"/>
              <a:gd name="connsiteY16" fmla="*/ 2052222 h 2951324"/>
              <a:gd name="connsiteX17" fmla="*/ 0 w 1944216"/>
              <a:gd name="connsiteY17" fmla="*/ 1980220 h 2951324"/>
              <a:gd name="connsiteX18" fmla="*/ 0 w 1944216"/>
              <a:gd name="connsiteY18" fmla="*/ 1386154 h 2951324"/>
              <a:gd name="connsiteX19" fmla="*/ 0 w 1944216"/>
              <a:gd name="connsiteY19" fmla="*/ 1386154 h 2951324"/>
              <a:gd name="connsiteX20" fmla="*/ 0 w 1944216"/>
              <a:gd name="connsiteY20" fmla="*/ 324042 h 2951324"/>
              <a:gd name="connsiteX0" fmla="*/ 0 w 1944216"/>
              <a:gd name="connsiteY0" fmla="*/ 324042 h 2951324"/>
              <a:gd name="connsiteX1" fmla="*/ 324042 w 1944216"/>
              <a:gd name="connsiteY1" fmla="*/ 0 h 2951324"/>
              <a:gd name="connsiteX2" fmla="*/ 324036 w 1944216"/>
              <a:gd name="connsiteY2" fmla="*/ 0 h 2951324"/>
              <a:gd name="connsiteX3" fmla="*/ 324036 w 1944216"/>
              <a:gd name="connsiteY3" fmla="*/ 0 h 2951324"/>
              <a:gd name="connsiteX4" fmla="*/ 810090 w 1944216"/>
              <a:gd name="connsiteY4" fmla="*/ 0 h 2951324"/>
              <a:gd name="connsiteX5" fmla="*/ 1620174 w 1944216"/>
              <a:gd name="connsiteY5" fmla="*/ 0 h 2951324"/>
              <a:gd name="connsiteX6" fmla="*/ 1944216 w 1944216"/>
              <a:gd name="connsiteY6" fmla="*/ 324042 h 2951324"/>
              <a:gd name="connsiteX7" fmla="*/ 1944216 w 1944216"/>
              <a:gd name="connsiteY7" fmla="*/ 1386154 h 2951324"/>
              <a:gd name="connsiteX8" fmla="*/ 1944216 w 1944216"/>
              <a:gd name="connsiteY8" fmla="*/ 1386154 h 2951324"/>
              <a:gd name="connsiteX9" fmla="*/ 1944216 w 1944216"/>
              <a:gd name="connsiteY9" fmla="*/ 1980220 h 2951324"/>
              <a:gd name="connsiteX10" fmla="*/ 1944216 w 1944216"/>
              <a:gd name="connsiteY10" fmla="*/ 2052222 h 2951324"/>
              <a:gd name="connsiteX11" fmla="*/ 1620174 w 1944216"/>
              <a:gd name="connsiteY11" fmla="*/ 2376264 h 2951324"/>
              <a:gd name="connsiteX12" fmla="*/ 810090 w 1944216"/>
              <a:gd name="connsiteY12" fmla="*/ 2376264 h 2951324"/>
              <a:gd name="connsiteX13" fmla="*/ 1635928 w 1944216"/>
              <a:gd name="connsiteY13" fmla="*/ 2951324 h 2951324"/>
              <a:gd name="connsiteX14" fmla="*/ 324036 w 1944216"/>
              <a:gd name="connsiteY14" fmla="*/ 2376264 h 2951324"/>
              <a:gd name="connsiteX15" fmla="*/ 311686 w 1944216"/>
              <a:gd name="connsiteY15" fmla="*/ 2326837 h 2951324"/>
              <a:gd name="connsiteX16" fmla="*/ 0 w 1944216"/>
              <a:gd name="connsiteY16" fmla="*/ 2052222 h 2951324"/>
              <a:gd name="connsiteX17" fmla="*/ 0 w 1944216"/>
              <a:gd name="connsiteY17" fmla="*/ 1980220 h 2951324"/>
              <a:gd name="connsiteX18" fmla="*/ 0 w 1944216"/>
              <a:gd name="connsiteY18" fmla="*/ 1386154 h 2951324"/>
              <a:gd name="connsiteX19" fmla="*/ 0 w 1944216"/>
              <a:gd name="connsiteY19" fmla="*/ 1386154 h 2951324"/>
              <a:gd name="connsiteX20" fmla="*/ 0 w 1944216"/>
              <a:gd name="connsiteY20" fmla="*/ 324042 h 2951324"/>
              <a:gd name="connsiteX0" fmla="*/ 0 w 1944216"/>
              <a:gd name="connsiteY0" fmla="*/ 324042 h 2951324"/>
              <a:gd name="connsiteX1" fmla="*/ 324042 w 1944216"/>
              <a:gd name="connsiteY1" fmla="*/ 0 h 2951324"/>
              <a:gd name="connsiteX2" fmla="*/ 324036 w 1944216"/>
              <a:gd name="connsiteY2" fmla="*/ 0 h 2951324"/>
              <a:gd name="connsiteX3" fmla="*/ 324036 w 1944216"/>
              <a:gd name="connsiteY3" fmla="*/ 0 h 2951324"/>
              <a:gd name="connsiteX4" fmla="*/ 810090 w 1944216"/>
              <a:gd name="connsiteY4" fmla="*/ 0 h 2951324"/>
              <a:gd name="connsiteX5" fmla="*/ 1620174 w 1944216"/>
              <a:gd name="connsiteY5" fmla="*/ 0 h 2951324"/>
              <a:gd name="connsiteX6" fmla="*/ 1944216 w 1944216"/>
              <a:gd name="connsiteY6" fmla="*/ 324042 h 2951324"/>
              <a:gd name="connsiteX7" fmla="*/ 1944216 w 1944216"/>
              <a:gd name="connsiteY7" fmla="*/ 1386154 h 2951324"/>
              <a:gd name="connsiteX8" fmla="*/ 1944216 w 1944216"/>
              <a:gd name="connsiteY8" fmla="*/ 1386154 h 2951324"/>
              <a:gd name="connsiteX9" fmla="*/ 1944216 w 1944216"/>
              <a:gd name="connsiteY9" fmla="*/ 1980220 h 2951324"/>
              <a:gd name="connsiteX10" fmla="*/ 1944216 w 1944216"/>
              <a:gd name="connsiteY10" fmla="*/ 2052222 h 2951324"/>
              <a:gd name="connsiteX11" fmla="*/ 1620174 w 1944216"/>
              <a:gd name="connsiteY11" fmla="*/ 2376264 h 2951324"/>
              <a:gd name="connsiteX12" fmla="*/ 810090 w 1944216"/>
              <a:gd name="connsiteY12" fmla="*/ 2376264 h 2951324"/>
              <a:gd name="connsiteX13" fmla="*/ 1635928 w 1944216"/>
              <a:gd name="connsiteY13" fmla="*/ 2951324 h 2951324"/>
              <a:gd name="connsiteX14" fmla="*/ 673543 w 1944216"/>
              <a:gd name="connsiteY14" fmla="*/ 2319024 h 2951324"/>
              <a:gd name="connsiteX15" fmla="*/ 324036 w 1944216"/>
              <a:gd name="connsiteY15" fmla="*/ 2376264 h 2951324"/>
              <a:gd name="connsiteX16" fmla="*/ 311686 w 1944216"/>
              <a:gd name="connsiteY16" fmla="*/ 2326837 h 2951324"/>
              <a:gd name="connsiteX17" fmla="*/ 0 w 1944216"/>
              <a:gd name="connsiteY17" fmla="*/ 2052222 h 2951324"/>
              <a:gd name="connsiteX18" fmla="*/ 0 w 1944216"/>
              <a:gd name="connsiteY18" fmla="*/ 1980220 h 2951324"/>
              <a:gd name="connsiteX19" fmla="*/ 0 w 1944216"/>
              <a:gd name="connsiteY19" fmla="*/ 1386154 h 2951324"/>
              <a:gd name="connsiteX20" fmla="*/ 0 w 1944216"/>
              <a:gd name="connsiteY20" fmla="*/ 1386154 h 2951324"/>
              <a:gd name="connsiteX21" fmla="*/ 0 w 1944216"/>
              <a:gd name="connsiteY21" fmla="*/ 324042 h 2951324"/>
              <a:gd name="connsiteX0" fmla="*/ 0 w 1944216"/>
              <a:gd name="connsiteY0" fmla="*/ 324042 h 2951324"/>
              <a:gd name="connsiteX1" fmla="*/ 324042 w 1944216"/>
              <a:gd name="connsiteY1" fmla="*/ 0 h 2951324"/>
              <a:gd name="connsiteX2" fmla="*/ 324036 w 1944216"/>
              <a:gd name="connsiteY2" fmla="*/ 0 h 2951324"/>
              <a:gd name="connsiteX3" fmla="*/ 324036 w 1944216"/>
              <a:gd name="connsiteY3" fmla="*/ 0 h 2951324"/>
              <a:gd name="connsiteX4" fmla="*/ 810090 w 1944216"/>
              <a:gd name="connsiteY4" fmla="*/ 0 h 2951324"/>
              <a:gd name="connsiteX5" fmla="*/ 1620174 w 1944216"/>
              <a:gd name="connsiteY5" fmla="*/ 0 h 2951324"/>
              <a:gd name="connsiteX6" fmla="*/ 1944216 w 1944216"/>
              <a:gd name="connsiteY6" fmla="*/ 324042 h 2951324"/>
              <a:gd name="connsiteX7" fmla="*/ 1944216 w 1944216"/>
              <a:gd name="connsiteY7" fmla="*/ 1386154 h 2951324"/>
              <a:gd name="connsiteX8" fmla="*/ 1944216 w 1944216"/>
              <a:gd name="connsiteY8" fmla="*/ 1386154 h 2951324"/>
              <a:gd name="connsiteX9" fmla="*/ 1944216 w 1944216"/>
              <a:gd name="connsiteY9" fmla="*/ 1980220 h 2951324"/>
              <a:gd name="connsiteX10" fmla="*/ 1944216 w 1944216"/>
              <a:gd name="connsiteY10" fmla="*/ 2052222 h 2951324"/>
              <a:gd name="connsiteX11" fmla="*/ 1620174 w 1944216"/>
              <a:gd name="connsiteY11" fmla="*/ 2376264 h 2951324"/>
              <a:gd name="connsiteX12" fmla="*/ 1217863 w 1944216"/>
              <a:gd name="connsiteY12" fmla="*/ 2333015 h 2951324"/>
              <a:gd name="connsiteX13" fmla="*/ 1635928 w 1944216"/>
              <a:gd name="connsiteY13" fmla="*/ 2951324 h 2951324"/>
              <a:gd name="connsiteX14" fmla="*/ 673543 w 1944216"/>
              <a:gd name="connsiteY14" fmla="*/ 2319024 h 2951324"/>
              <a:gd name="connsiteX15" fmla="*/ 324036 w 1944216"/>
              <a:gd name="connsiteY15" fmla="*/ 2376264 h 2951324"/>
              <a:gd name="connsiteX16" fmla="*/ 311686 w 1944216"/>
              <a:gd name="connsiteY16" fmla="*/ 2326837 h 2951324"/>
              <a:gd name="connsiteX17" fmla="*/ 0 w 1944216"/>
              <a:gd name="connsiteY17" fmla="*/ 2052222 h 2951324"/>
              <a:gd name="connsiteX18" fmla="*/ 0 w 1944216"/>
              <a:gd name="connsiteY18" fmla="*/ 1980220 h 2951324"/>
              <a:gd name="connsiteX19" fmla="*/ 0 w 1944216"/>
              <a:gd name="connsiteY19" fmla="*/ 1386154 h 2951324"/>
              <a:gd name="connsiteX20" fmla="*/ 0 w 1944216"/>
              <a:gd name="connsiteY20" fmla="*/ 1386154 h 2951324"/>
              <a:gd name="connsiteX21" fmla="*/ 0 w 1944216"/>
              <a:gd name="connsiteY21" fmla="*/ 324042 h 2951324"/>
              <a:gd name="connsiteX0" fmla="*/ 0 w 1944216"/>
              <a:gd name="connsiteY0" fmla="*/ 324042 h 2951324"/>
              <a:gd name="connsiteX1" fmla="*/ 324042 w 1944216"/>
              <a:gd name="connsiteY1" fmla="*/ 0 h 2951324"/>
              <a:gd name="connsiteX2" fmla="*/ 324036 w 1944216"/>
              <a:gd name="connsiteY2" fmla="*/ 0 h 2951324"/>
              <a:gd name="connsiteX3" fmla="*/ 324036 w 1944216"/>
              <a:gd name="connsiteY3" fmla="*/ 0 h 2951324"/>
              <a:gd name="connsiteX4" fmla="*/ 810090 w 1944216"/>
              <a:gd name="connsiteY4" fmla="*/ 0 h 2951324"/>
              <a:gd name="connsiteX5" fmla="*/ 1620174 w 1944216"/>
              <a:gd name="connsiteY5" fmla="*/ 0 h 2951324"/>
              <a:gd name="connsiteX6" fmla="*/ 1944216 w 1944216"/>
              <a:gd name="connsiteY6" fmla="*/ 324042 h 2951324"/>
              <a:gd name="connsiteX7" fmla="*/ 1944216 w 1944216"/>
              <a:gd name="connsiteY7" fmla="*/ 1386154 h 2951324"/>
              <a:gd name="connsiteX8" fmla="*/ 1944216 w 1944216"/>
              <a:gd name="connsiteY8" fmla="*/ 1386154 h 2951324"/>
              <a:gd name="connsiteX9" fmla="*/ 1944216 w 1944216"/>
              <a:gd name="connsiteY9" fmla="*/ 1980220 h 2951324"/>
              <a:gd name="connsiteX10" fmla="*/ 1944216 w 1944216"/>
              <a:gd name="connsiteY10" fmla="*/ 2052222 h 2951324"/>
              <a:gd name="connsiteX11" fmla="*/ 1626352 w 1944216"/>
              <a:gd name="connsiteY11" fmla="*/ 2314480 h 2951324"/>
              <a:gd name="connsiteX12" fmla="*/ 1217863 w 1944216"/>
              <a:gd name="connsiteY12" fmla="*/ 2333015 h 2951324"/>
              <a:gd name="connsiteX13" fmla="*/ 1635928 w 1944216"/>
              <a:gd name="connsiteY13" fmla="*/ 2951324 h 2951324"/>
              <a:gd name="connsiteX14" fmla="*/ 673543 w 1944216"/>
              <a:gd name="connsiteY14" fmla="*/ 2319024 h 2951324"/>
              <a:gd name="connsiteX15" fmla="*/ 324036 w 1944216"/>
              <a:gd name="connsiteY15" fmla="*/ 2376264 h 2951324"/>
              <a:gd name="connsiteX16" fmla="*/ 311686 w 1944216"/>
              <a:gd name="connsiteY16" fmla="*/ 2326837 h 2951324"/>
              <a:gd name="connsiteX17" fmla="*/ 0 w 1944216"/>
              <a:gd name="connsiteY17" fmla="*/ 2052222 h 2951324"/>
              <a:gd name="connsiteX18" fmla="*/ 0 w 1944216"/>
              <a:gd name="connsiteY18" fmla="*/ 1980220 h 2951324"/>
              <a:gd name="connsiteX19" fmla="*/ 0 w 1944216"/>
              <a:gd name="connsiteY19" fmla="*/ 1386154 h 2951324"/>
              <a:gd name="connsiteX20" fmla="*/ 0 w 1944216"/>
              <a:gd name="connsiteY20" fmla="*/ 1386154 h 2951324"/>
              <a:gd name="connsiteX21" fmla="*/ 0 w 1944216"/>
              <a:gd name="connsiteY21" fmla="*/ 324042 h 2951324"/>
              <a:gd name="connsiteX0" fmla="*/ 0 w 1945573"/>
              <a:gd name="connsiteY0" fmla="*/ 324042 h 2951324"/>
              <a:gd name="connsiteX1" fmla="*/ 324042 w 1945573"/>
              <a:gd name="connsiteY1" fmla="*/ 0 h 2951324"/>
              <a:gd name="connsiteX2" fmla="*/ 324036 w 1945573"/>
              <a:gd name="connsiteY2" fmla="*/ 0 h 2951324"/>
              <a:gd name="connsiteX3" fmla="*/ 324036 w 1945573"/>
              <a:gd name="connsiteY3" fmla="*/ 0 h 2951324"/>
              <a:gd name="connsiteX4" fmla="*/ 810090 w 1945573"/>
              <a:gd name="connsiteY4" fmla="*/ 0 h 2951324"/>
              <a:gd name="connsiteX5" fmla="*/ 1620174 w 1945573"/>
              <a:gd name="connsiteY5" fmla="*/ 0 h 2951324"/>
              <a:gd name="connsiteX6" fmla="*/ 1944216 w 1945573"/>
              <a:gd name="connsiteY6" fmla="*/ 324042 h 2951324"/>
              <a:gd name="connsiteX7" fmla="*/ 1944216 w 1945573"/>
              <a:gd name="connsiteY7" fmla="*/ 1386154 h 2951324"/>
              <a:gd name="connsiteX8" fmla="*/ 1944216 w 1945573"/>
              <a:gd name="connsiteY8" fmla="*/ 1386154 h 2951324"/>
              <a:gd name="connsiteX9" fmla="*/ 1944216 w 1945573"/>
              <a:gd name="connsiteY9" fmla="*/ 1980220 h 2951324"/>
              <a:gd name="connsiteX10" fmla="*/ 1944216 w 1945573"/>
              <a:gd name="connsiteY10" fmla="*/ 2052222 h 2951324"/>
              <a:gd name="connsiteX11" fmla="*/ 1626352 w 1945573"/>
              <a:gd name="connsiteY11" fmla="*/ 2314480 h 2951324"/>
              <a:gd name="connsiteX12" fmla="*/ 1217863 w 1945573"/>
              <a:gd name="connsiteY12" fmla="*/ 2333015 h 2951324"/>
              <a:gd name="connsiteX13" fmla="*/ 1635928 w 1945573"/>
              <a:gd name="connsiteY13" fmla="*/ 2951324 h 2951324"/>
              <a:gd name="connsiteX14" fmla="*/ 673543 w 1945573"/>
              <a:gd name="connsiteY14" fmla="*/ 2319024 h 2951324"/>
              <a:gd name="connsiteX15" fmla="*/ 324036 w 1945573"/>
              <a:gd name="connsiteY15" fmla="*/ 2376264 h 2951324"/>
              <a:gd name="connsiteX16" fmla="*/ 311686 w 1945573"/>
              <a:gd name="connsiteY16" fmla="*/ 2326837 h 2951324"/>
              <a:gd name="connsiteX17" fmla="*/ 0 w 1945573"/>
              <a:gd name="connsiteY17" fmla="*/ 2052222 h 2951324"/>
              <a:gd name="connsiteX18" fmla="*/ 0 w 1945573"/>
              <a:gd name="connsiteY18" fmla="*/ 1980220 h 2951324"/>
              <a:gd name="connsiteX19" fmla="*/ 0 w 1945573"/>
              <a:gd name="connsiteY19" fmla="*/ 1386154 h 2951324"/>
              <a:gd name="connsiteX20" fmla="*/ 0 w 1945573"/>
              <a:gd name="connsiteY20" fmla="*/ 1386154 h 2951324"/>
              <a:gd name="connsiteX21" fmla="*/ 0 w 1945573"/>
              <a:gd name="connsiteY21" fmla="*/ 324042 h 2951324"/>
              <a:gd name="connsiteX0" fmla="*/ 0 w 1945573"/>
              <a:gd name="connsiteY0" fmla="*/ 324042 h 2951324"/>
              <a:gd name="connsiteX1" fmla="*/ 324042 w 1945573"/>
              <a:gd name="connsiteY1" fmla="*/ 0 h 2951324"/>
              <a:gd name="connsiteX2" fmla="*/ 324036 w 1945573"/>
              <a:gd name="connsiteY2" fmla="*/ 0 h 2951324"/>
              <a:gd name="connsiteX3" fmla="*/ 324036 w 1945573"/>
              <a:gd name="connsiteY3" fmla="*/ 0 h 2951324"/>
              <a:gd name="connsiteX4" fmla="*/ 810090 w 1945573"/>
              <a:gd name="connsiteY4" fmla="*/ 0 h 2951324"/>
              <a:gd name="connsiteX5" fmla="*/ 1620174 w 1945573"/>
              <a:gd name="connsiteY5" fmla="*/ 0 h 2951324"/>
              <a:gd name="connsiteX6" fmla="*/ 1944216 w 1945573"/>
              <a:gd name="connsiteY6" fmla="*/ 324042 h 2951324"/>
              <a:gd name="connsiteX7" fmla="*/ 1944216 w 1945573"/>
              <a:gd name="connsiteY7" fmla="*/ 1386154 h 2951324"/>
              <a:gd name="connsiteX8" fmla="*/ 1944216 w 1945573"/>
              <a:gd name="connsiteY8" fmla="*/ 1386154 h 2951324"/>
              <a:gd name="connsiteX9" fmla="*/ 1944216 w 1945573"/>
              <a:gd name="connsiteY9" fmla="*/ 1980220 h 2951324"/>
              <a:gd name="connsiteX10" fmla="*/ 1944216 w 1945573"/>
              <a:gd name="connsiteY10" fmla="*/ 2052222 h 2951324"/>
              <a:gd name="connsiteX11" fmla="*/ 1626352 w 1945573"/>
              <a:gd name="connsiteY11" fmla="*/ 2314480 h 2951324"/>
              <a:gd name="connsiteX12" fmla="*/ 1217863 w 1945573"/>
              <a:gd name="connsiteY12" fmla="*/ 2333015 h 2951324"/>
              <a:gd name="connsiteX13" fmla="*/ 1635928 w 1945573"/>
              <a:gd name="connsiteY13" fmla="*/ 2951324 h 2951324"/>
              <a:gd name="connsiteX14" fmla="*/ 673543 w 1945573"/>
              <a:gd name="connsiteY14" fmla="*/ 2319024 h 2951324"/>
              <a:gd name="connsiteX15" fmla="*/ 311686 w 1945573"/>
              <a:gd name="connsiteY15" fmla="*/ 2326837 h 2951324"/>
              <a:gd name="connsiteX16" fmla="*/ 0 w 1945573"/>
              <a:gd name="connsiteY16" fmla="*/ 2052222 h 2951324"/>
              <a:gd name="connsiteX17" fmla="*/ 0 w 1945573"/>
              <a:gd name="connsiteY17" fmla="*/ 1980220 h 2951324"/>
              <a:gd name="connsiteX18" fmla="*/ 0 w 1945573"/>
              <a:gd name="connsiteY18" fmla="*/ 1386154 h 2951324"/>
              <a:gd name="connsiteX19" fmla="*/ 0 w 1945573"/>
              <a:gd name="connsiteY19" fmla="*/ 1386154 h 2951324"/>
              <a:gd name="connsiteX20" fmla="*/ 0 w 1945573"/>
              <a:gd name="connsiteY20" fmla="*/ 324042 h 2951324"/>
              <a:gd name="connsiteX0" fmla="*/ 0 w 1945573"/>
              <a:gd name="connsiteY0" fmla="*/ 324042 h 2951324"/>
              <a:gd name="connsiteX1" fmla="*/ 324042 w 1945573"/>
              <a:gd name="connsiteY1" fmla="*/ 0 h 2951324"/>
              <a:gd name="connsiteX2" fmla="*/ 324036 w 1945573"/>
              <a:gd name="connsiteY2" fmla="*/ 0 h 2951324"/>
              <a:gd name="connsiteX3" fmla="*/ 324036 w 1945573"/>
              <a:gd name="connsiteY3" fmla="*/ 0 h 2951324"/>
              <a:gd name="connsiteX4" fmla="*/ 810090 w 1945573"/>
              <a:gd name="connsiteY4" fmla="*/ 0 h 2951324"/>
              <a:gd name="connsiteX5" fmla="*/ 1620174 w 1945573"/>
              <a:gd name="connsiteY5" fmla="*/ 0 h 2951324"/>
              <a:gd name="connsiteX6" fmla="*/ 1944216 w 1945573"/>
              <a:gd name="connsiteY6" fmla="*/ 324042 h 2951324"/>
              <a:gd name="connsiteX7" fmla="*/ 1944216 w 1945573"/>
              <a:gd name="connsiteY7" fmla="*/ 1386154 h 2951324"/>
              <a:gd name="connsiteX8" fmla="*/ 1944216 w 1945573"/>
              <a:gd name="connsiteY8" fmla="*/ 1386154 h 2951324"/>
              <a:gd name="connsiteX9" fmla="*/ 1944216 w 1945573"/>
              <a:gd name="connsiteY9" fmla="*/ 1980220 h 2951324"/>
              <a:gd name="connsiteX10" fmla="*/ 1944216 w 1945573"/>
              <a:gd name="connsiteY10" fmla="*/ 2052222 h 2951324"/>
              <a:gd name="connsiteX11" fmla="*/ 1626352 w 1945573"/>
              <a:gd name="connsiteY11" fmla="*/ 2314480 h 2951324"/>
              <a:gd name="connsiteX12" fmla="*/ 1217863 w 1945573"/>
              <a:gd name="connsiteY12" fmla="*/ 2333015 h 2951324"/>
              <a:gd name="connsiteX13" fmla="*/ 1635928 w 1945573"/>
              <a:gd name="connsiteY13" fmla="*/ 2951324 h 2951324"/>
              <a:gd name="connsiteX14" fmla="*/ 673543 w 1945573"/>
              <a:gd name="connsiteY14" fmla="*/ 2319024 h 2951324"/>
              <a:gd name="connsiteX15" fmla="*/ 311686 w 1945573"/>
              <a:gd name="connsiteY15" fmla="*/ 2326837 h 2951324"/>
              <a:gd name="connsiteX16" fmla="*/ 0 w 1945573"/>
              <a:gd name="connsiteY16" fmla="*/ 2052222 h 2951324"/>
              <a:gd name="connsiteX17" fmla="*/ 0 w 1945573"/>
              <a:gd name="connsiteY17" fmla="*/ 1980220 h 2951324"/>
              <a:gd name="connsiteX18" fmla="*/ 0 w 1945573"/>
              <a:gd name="connsiteY18" fmla="*/ 1386154 h 2951324"/>
              <a:gd name="connsiteX19" fmla="*/ 0 w 1945573"/>
              <a:gd name="connsiteY19" fmla="*/ 1386154 h 2951324"/>
              <a:gd name="connsiteX20" fmla="*/ 0 w 1945573"/>
              <a:gd name="connsiteY20" fmla="*/ 324042 h 2951324"/>
              <a:gd name="connsiteX0" fmla="*/ 0 w 1945573"/>
              <a:gd name="connsiteY0" fmla="*/ 324042 h 2951324"/>
              <a:gd name="connsiteX1" fmla="*/ 324042 w 1945573"/>
              <a:gd name="connsiteY1" fmla="*/ 0 h 2951324"/>
              <a:gd name="connsiteX2" fmla="*/ 324036 w 1945573"/>
              <a:gd name="connsiteY2" fmla="*/ 0 h 2951324"/>
              <a:gd name="connsiteX3" fmla="*/ 324036 w 1945573"/>
              <a:gd name="connsiteY3" fmla="*/ 0 h 2951324"/>
              <a:gd name="connsiteX4" fmla="*/ 810090 w 1945573"/>
              <a:gd name="connsiteY4" fmla="*/ 0 h 2951324"/>
              <a:gd name="connsiteX5" fmla="*/ 1620174 w 1945573"/>
              <a:gd name="connsiteY5" fmla="*/ 0 h 2951324"/>
              <a:gd name="connsiteX6" fmla="*/ 1944216 w 1945573"/>
              <a:gd name="connsiteY6" fmla="*/ 324042 h 2951324"/>
              <a:gd name="connsiteX7" fmla="*/ 1944216 w 1945573"/>
              <a:gd name="connsiteY7" fmla="*/ 1386154 h 2951324"/>
              <a:gd name="connsiteX8" fmla="*/ 1944216 w 1945573"/>
              <a:gd name="connsiteY8" fmla="*/ 1386154 h 2951324"/>
              <a:gd name="connsiteX9" fmla="*/ 1944216 w 1945573"/>
              <a:gd name="connsiteY9" fmla="*/ 1980220 h 2951324"/>
              <a:gd name="connsiteX10" fmla="*/ 1944216 w 1945573"/>
              <a:gd name="connsiteY10" fmla="*/ 2052222 h 2951324"/>
              <a:gd name="connsiteX11" fmla="*/ 1626352 w 1945573"/>
              <a:gd name="connsiteY11" fmla="*/ 2314480 h 2951324"/>
              <a:gd name="connsiteX12" fmla="*/ 1217863 w 1945573"/>
              <a:gd name="connsiteY12" fmla="*/ 2333015 h 2951324"/>
              <a:gd name="connsiteX13" fmla="*/ 1635928 w 1945573"/>
              <a:gd name="connsiteY13" fmla="*/ 2951324 h 2951324"/>
              <a:gd name="connsiteX14" fmla="*/ 673543 w 1945573"/>
              <a:gd name="connsiteY14" fmla="*/ 2319024 h 2951324"/>
              <a:gd name="connsiteX15" fmla="*/ 311686 w 1945573"/>
              <a:gd name="connsiteY15" fmla="*/ 2326837 h 2951324"/>
              <a:gd name="connsiteX16" fmla="*/ 0 w 1945573"/>
              <a:gd name="connsiteY16" fmla="*/ 2052222 h 2951324"/>
              <a:gd name="connsiteX17" fmla="*/ 0 w 1945573"/>
              <a:gd name="connsiteY17" fmla="*/ 1980220 h 2951324"/>
              <a:gd name="connsiteX18" fmla="*/ 0 w 1945573"/>
              <a:gd name="connsiteY18" fmla="*/ 1386154 h 2951324"/>
              <a:gd name="connsiteX19" fmla="*/ 0 w 1945573"/>
              <a:gd name="connsiteY19" fmla="*/ 1386154 h 2951324"/>
              <a:gd name="connsiteX20" fmla="*/ 0 w 1945573"/>
              <a:gd name="connsiteY20" fmla="*/ 324042 h 2951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45573" h="2951324">
                <a:moveTo>
                  <a:pt x="0" y="324042"/>
                </a:moveTo>
                <a:cubicBezTo>
                  <a:pt x="0" y="145079"/>
                  <a:pt x="145079" y="0"/>
                  <a:pt x="324042" y="0"/>
                </a:cubicBezTo>
                <a:lnTo>
                  <a:pt x="324036" y="0"/>
                </a:lnTo>
                <a:lnTo>
                  <a:pt x="324036" y="0"/>
                </a:lnTo>
                <a:lnTo>
                  <a:pt x="810090" y="0"/>
                </a:lnTo>
                <a:lnTo>
                  <a:pt x="1620174" y="0"/>
                </a:lnTo>
                <a:cubicBezTo>
                  <a:pt x="1799137" y="0"/>
                  <a:pt x="1944216" y="145079"/>
                  <a:pt x="1944216" y="324042"/>
                </a:cubicBezTo>
                <a:lnTo>
                  <a:pt x="1944216" y="1386154"/>
                </a:lnTo>
                <a:lnTo>
                  <a:pt x="1944216" y="1386154"/>
                </a:lnTo>
                <a:lnTo>
                  <a:pt x="1944216" y="1980220"/>
                </a:lnTo>
                <a:lnTo>
                  <a:pt x="1944216" y="2052222"/>
                </a:lnTo>
                <a:cubicBezTo>
                  <a:pt x="1944216" y="2231185"/>
                  <a:pt x="1984488" y="2314480"/>
                  <a:pt x="1626352" y="2314480"/>
                </a:cubicBezTo>
                <a:lnTo>
                  <a:pt x="1217863" y="2333015"/>
                </a:lnTo>
                <a:lnTo>
                  <a:pt x="1635928" y="2951324"/>
                </a:lnTo>
                <a:cubicBezTo>
                  <a:pt x="1269825" y="2719963"/>
                  <a:pt x="1058181" y="2556563"/>
                  <a:pt x="673543" y="2319024"/>
                </a:cubicBezTo>
                <a:lnTo>
                  <a:pt x="311686" y="2326837"/>
                </a:lnTo>
                <a:cubicBezTo>
                  <a:pt x="132723" y="2326837"/>
                  <a:pt x="0" y="2231185"/>
                  <a:pt x="0" y="2052222"/>
                </a:cubicBezTo>
                <a:lnTo>
                  <a:pt x="0" y="1980220"/>
                </a:lnTo>
                <a:lnTo>
                  <a:pt x="0" y="1386154"/>
                </a:lnTo>
                <a:lnTo>
                  <a:pt x="0" y="1386154"/>
                </a:lnTo>
                <a:lnTo>
                  <a:pt x="0" y="324042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ая прямоугольная выноска 3"/>
          <p:cNvSpPr/>
          <p:nvPr/>
        </p:nvSpPr>
        <p:spPr>
          <a:xfrm flipH="1">
            <a:off x="4332047" y="1988841"/>
            <a:ext cx="2514040" cy="3424708"/>
          </a:xfrm>
          <a:custGeom>
            <a:avLst/>
            <a:gdLst>
              <a:gd name="connsiteX0" fmla="*/ 0 w 1944216"/>
              <a:gd name="connsiteY0" fmla="*/ 324042 h 2376264"/>
              <a:gd name="connsiteX1" fmla="*/ 324042 w 1944216"/>
              <a:gd name="connsiteY1" fmla="*/ 0 h 2376264"/>
              <a:gd name="connsiteX2" fmla="*/ 324036 w 1944216"/>
              <a:gd name="connsiteY2" fmla="*/ 0 h 2376264"/>
              <a:gd name="connsiteX3" fmla="*/ 324036 w 1944216"/>
              <a:gd name="connsiteY3" fmla="*/ 0 h 2376264"/>
              <a:gd name="connsiteX4" fmla="*/ 810090 w 1944216"/>
              <a:gd name="connsiteY4" fmla="*/ 0 h 2376264"/>
              <a:gd name="connsiteX5" fmla="*/ 1620174 w 1944216"/>
              <a:gd name="connsiteY5" fmla="*/ 0 h 2376264"/>
              <a:gd name="connsiteX6" fmla="*/ 1944216 w 1944216"/>
              <a:gd name="connsiteY6" fmla="*/ 324042 h 2376264"/>
              <a:gd name="connsiteX7" fmla="*/ 1944216 w 1944216"/>
              <a:gd name="connsiteY7" fmla="*/ 1386154 h 2376264"/>
              <a:gd name="connsiteX8" fmla="*/ 1944216 w 1944216"/>
              <a:gd name="connsiteY8" fmla="*/ 1386154 h 2376264"/>
              <a:gd name="connsiteX9" fmla="*/ 1944216 w 1944216"/>
              <a:gd name="connsiteY9" fmla="*/ 1980220 h 2376264"/>
              <a:gd name="connsiteX10" fmla="*/ 1944216 w 1944216"/>
              <a:gd name="connsiteY10" fmla="*/ 2052222 h 2376264"/>
              <a:gd name="connsiteX11" fmla="*/ 1620174 w 1944216"/>
              <a:gd name="connsiteY11" fmla="*/ 2376264 h 2376264"/>
              <a:gd name="connsiteX12" fmla="*/ 810090 w 1944216"/>
              <a:gd name="connsiteY12" fmla="*/ 2376264 h 2376264"/>
              <a:gd name="connsiteX13" fmla="*/ 567069 w 1944216"/>
              <a:gd name="connsiteY13" fmla="*/ 2673297 h 2376264"/>
              <a:gd name="connsiteX14" fmla="*/ 324036 w 1944216"/>
              <a:gd name="connsiteY14" fmla="*/ 2376264 h 2376264"/>
              <a:gd name="connsiteX15" fmla="*/ 324042 w 1944216"/>
              <a:gd name="connsiteY15" fmla="*/ 2376264 h 2376264"/>
              <a:gd name="connsiteX16" fmla="*/ 0 w 1944216"/>
              <a:gd name="connsiteY16" fmla="*/ 2052222 h 2376264"/>
              <a:gd name="connsiteX17" fmla="*/ 0 w 1944216"/>
              <a:gd name="connsiteY17" fmla="*/ 1980220 h 2376264"/>
              <a:gd name="connsiteX18" fmla="*/ 0 w 1944216"/>
              <a:gd name="connsiteY18" fmla="*/ 1386154 h 2376264"/>
              <a:gd name="connsiteX19" fmla="*/ 0 w 1944216"/>
              <a:gd name="connsiteY19" fmla="*/ 1386154 h 2376264"/>
              <a:gd name="connsiteX20" fmla="*/ 0 w 1944216"/>
              <a:gd name="connsiteY20" fmla="*/ 324042 h 2376264"/>
              <a:gd name="connsiteX0" fmla="*/ 0 w 1944216"/>
              <a:gd name="connsiteY0" fmla="*/ 324042 h 2951324"/>
              <a:gd name="connsiteX1" fmla="*/ 324042 w 1944216"/>
              <a:gd name="connsiteY1" fmla="*/ 0 h 2951324"/>
              <a:gd name="connsiteX2" fmla="*/ 324036 w 1944216"/>
              <a:gd name="connsiteY2" fmla="*/ 0 h 2951324"/>
              <a:gd name="connsiteX3" fmla="*/ 324036 w 1944216"/>
              <a:gd name="connsiteY3" fmla="*/ 0 h 2951324"/>
              <a:gd name="connsiteX4" fmla="*/ 810090 w 1944216"/>
              <a:gd name="connsiteY4" fmla="*/ 0 h 2951324"/>
              <a:gd name="connsiteX5" fmla="*/ 1620174 w 1944216"/>
              <a:gd name="connsiteY5" fmla="*/ 0 h 2951324"/>
              <a:gd name="connsiteX6" fmla="*/ 1944216 w 1944216"/>
              <a:gd name="connsiteY6" fmla="*/ 324042 h 2951324"/>
              <a:gd name="connsiteX7" fmla="*/ 1944216 w 1944216"/>
              <a:gd name="connsiteY7" fmla="*/ 1386154 h 2951324"/>
              <a:gd name="connsiteX8" fmla="*/ 1944216 w 1944216"/>
              <a:gd name="connsiteY8" fmla="*/ 1386154 h 2951324"/>
              <a:gd name="connsiteX9" fmla="*/ 1944216 w 1944216"/>
              <a:gd name="connsiteY9" fmla="*/ 1980220 h 2951324"/>
              <a:gd name="connsiteX10" fmla="*/ 1944216 w 1944216"/>
              <a:gd name="connsiteY10" fmla="*/ 2052222 h 2951324"/>
              <a:gd name="connsiteX11" fmla="*/ 1620174 w 1944216"/>
              <a:gd name="connsiteY11" fmla="*/ 2376264 h 2951324"/>
              <a:gd name="connsiteX12" fmla="*/ 810090 w 1944216"/>
              <a:gd name="connsiteY12" fmla="*/ 2376264 h 2951324"/>
              <a:gd name="connsiteX13" fmla="*/ 1635928 w 1944216"/>
              <a:gd name="connsiteY13" fmla="*/ 2951324 h 2951324"/>
              <a:gd name="connsiteX14" fmla="*/ 324036 w 1944216"/>
              <a:gd name="connsiteY14" fmla="*/ 2376264 h 2951324"/>
              <a:gd name="connsiteX15" fmla="*/ 324042 w 1944216"/>
              <a:gd name="connsiteY15" fmla="*/ 2376264 h 2951324"/>
              <a:gd name="connsiteX16" fmla="*/ 0 w 1944216"/>
              <a:gd name="connsiteY16" fmla="*/ 2052222 h 2951324"/>
              <a:gd name="connsiteX17" fmla="*/ 0 w 1944216"/>
              <a:gd name="connsiteY17" fmla="*/ 1980220 h 2951324"/>
              <a:gd name="connsiteX18" fmla="*/ 0 w 1944216"/>
              <a:gd name="connsiteY18" fmla="*/ 1386154 h 2951324"/>
              <a:gd name="connsiteX19" fmla="*/ 0 w 1944216"/>
              <a:gd name="connsiteY19" fmla="*/ 1386154 h 2951324"/>
              <a:gd name="connsiteX20" fmla="*/ 0 w 1944216"/>
              <a:gd name="connsiteY20" fmla="*/ 324042 h 2951324"/>
              <a:gd name="connsiteX0" fmla="*/ 0 w 1944216"/>
              <a:gd name="connsiteY0" fmla="*/ 324042 h 2951324"/>
              <a:gd name="connsiteX1" fmla="*/ 324042 w 1944216"/>
              <a:gd name="connsiteY1" fmla="*/ 0 h 2951324"/>
              <a:gd name="connsiteX2" fmla="*/ 324036 w 1944216"/>
              <a:gd name="connsiteY2" fmla="*/ 0 h 2951324"/>
              <a:gd name="connsiteX3" fmla="*/ 324036 w 1944216"/>
              <a:gd name="connsiteY3" fmla="*/ 0 h 2951324"/>
              <a:gd name="connsiteX4" fmla="*/ 810090 w 1944216"/>
              <a:gd name="connsiteY4" fmla="*/ 0 h 2951324"/>
              <a:gd name="connsiteX5" fmla="*/ 1620174 w 1944216"/>
              <a:gd name="connsiteY5" fmla="*/ 0 h 2951324"/>
              <a:gd name="connsiteX6" fmla="*/ 1944216 w 1944216"/>
              <a:gd name="connsiteY6" fmla="*/ 324042 h 2951324"/>
              <a:gd name="connsiteX7" fmla="*/ 1944216 w 1944216"/>
              <a:gd name="connsiteY7" fmla="*/ 1386154 h 2951324"/>
              <a:gd name="connsiteX8" fmla="*/ 1944216 w 1944216"/>
              <a:gd name="connsiteY8" fmla="*/ 1386154 h 2951324"/>
              <a:gd name="connsiteX9" fmla="*/ 1944216 w 1944216"/>
              <a:gd name="connsiteY9" fmla="*/ 1980220 h 2951324"/>
              <a:gd name="connsiteX10" fmla="*/ 1944216 w 1944216"/>
              <a:gd name="connsiteY10" fmla="*/ 2052222 h 2951324"/>
              <a:gd name="connsiteX11" fmla="*/ 1620174 w 1944216"/>
              <a:gd name="connsiteY11" fmla="*/ 2376264 h 2951324"/>
              <a:gd name="connsiteX12" fmla="*/ 810090 w 1944216"/>
              <a:gd name="connsiteY12" fmla="*/ 2376264 h 2951324"/>
              <a:gd name="connsiteX13" fmla="*/ 1635928 w 1944216"/>
              <a:gd name="connsiteY13" fmla="*/ 2951324 h 2951324"/>
              <a:gd name="connsiteX14" fmla="*/ 324036 w 1944216"/>
              <a:gd name="connsiteY14" fmla="*/ 2376264 h 2951324"/>
              <a:gd name="connsiteX15" fmla="*/ 311686 w 1944216"/>
              <a:gd name="connsiteY15" fmla="*/ 2326837 h 2951324"/>
              <a:gd name="connsiteX16" fmla="*/ 0 w 1944216"/>
              <a:gd name="connsiteY16" fmla="*/ 2052222 h 2951324"/>
              <a:gd name="connsiteX17" fmla="*/ 0 w 1944216"/>
              <a:gd name="connsiteY17" fmla="*/ 1980220 h 2951324"/>
              <a:gd name="connsiteX18" fmla="*/ 0 w 1944216"/>
              <a:gd name="connsiteY18" fmla="*/ 1386154 h 2951324"/>
              <a:gd name="connsiteX19" fmla="*/ 0 w 1944216"/>
              <a:gd name="connsiteY19" fmla="*/ 1386154 h 2951324"/>
              <a:gd name="connsiteX20" fmla="*/ 0 w 1944216"/>
              <a:gd name="connsiteY20" fmla="*/ 324042 h 2951324"/>
              <a:gd name="connsiteX0" fmla="*/ 0 w 1944216"/>
              <a:gd name="connsiteY0" fmla="*/ 324042 h 2951324"/>
              <a:gd name="connsiteX1" fmla="*/ 324042 w 1944216"/>
              <a:gd name="connsiteY1" fmla="*/ 0 h 2951324"/>
              <a:gd name="connsiteX2" fmla="*/ 324036 w 1944216"/>
              <a:gd name="connsiteY2" fmla="*/ 0 h 2951324"/>
              <a:gd name="connsiteX3" fmla="*/ 324036 w 1944216"/>
              <a:gd name="connsiteY3" fmla="*/ 0 h 2951324"/>
              <a:gd name="connsiteX4" fmla="*/ 810090 w 1944216"/>
              <a:gd name="connsiteY4" fmla="*/ 0 h 2951324"/>
              <a:gd name="connsiteX5" fmla="*/ 1620174 w 1944216"/>
              <a:gd name="connsiteY5" fmla="*/ 0 h 2951324"/>
              <a:gd name="connsiteX6" fmla="*/ 1944216 w 1944216"/>
              <a:gd name="connsiteY6" fmla="*/ 324042 h 2951324"/>
              <a:gd name="connsiteX7" fmla="*/ 1944216 w 1944216"/>
              <a:gd name="connsiteY7" fmla="*/ 1386154 h 2951324"/>
              <a:gd name="connsiteX8" fmla="*/ 1944216 w 1944216"/>
              <a:gd name="connsiteY8" fmla="*/ 1386154 h 2951324"/>
              <a:gd name="connsiteX9" fmla="*/ 1944216 w 1944216"/>
              <a:gd name="connsiteY9" fmla="*/ 1980220 h 2951324"/>
              <a:gd name="connsiteX10" fmla="*/ 1944216 w 1944216"/>
              <a:gd name="connsiteY10" fmla="*/ 2052222 h 2951324"/>
              <a:gd name="connsiteX11" fmla="*/ 1620174 w 1944216"/>
              <a:gd name="connsiteY11" fmla="*/ 2376264 h 2951324"/>
              <a:gd name="connsiteX12" fmla="*/ 810090 w 1944216"/>
              <a:gd name="connsiteY12" fmla="*/ 2376264 h 2951324"/>
              <a:gd name="connsiteX13" fmla="*/ 1635928 w 1944216"/>
              <a:gd name="connsiteY13" fmla="*/ 2951324 h 2951324"/>
              <a:gd name="connsiteX14" fmla="*/ 673543 w 1944216"/>
              <a:gd name="connsiteY14" fmla="*/ 2319024 h 2951324"/>
              <a:gd name="connsiteX15" fmla="*/ 324036 w 1944216"/>
              <a:gd name="connsiteY15" fmla="*/ 2376264 h 2951324"/>
              <a:gd name="connsiteX16" fmla="*/ 311686 w 1944216"/>
              <a:gd name="connsiteY16" fmla="*/ 2326837 h 2951324"/>
              <a:gd name="connsiteX17" fmla="*/ 0 w 1944216"/>
              <a:gd name="connsiteY17" fmla="*/ 2052222 h 2951324"/>
              <a:gd name="connsiteX18" fmla="*/ 0 w 1944216"/>
              <a:gd name="connsiteY18" fmla="*/ 1980220 h 2951324"/>
              <a:gd name="connsiteX19" fmla="*/ 0 w 1944216"/>
              <a:gd name="connsiteY19" fmla="*/ 1386154 h 2951324"/>
              <a:gd name="connsiteX20" fmla="*/ 0 w 1944216"/>
              <a:gd name="connsiteY20" fmla="*/ 1386154 h 2951324"/>
              <a:gd name="connsiteX21" fmla="*/ 0 w 1944216"/>
              <a:gd name="connsiteY21" fmla="*/ 324042 h 2951324"/>
              <a:gd name="connsiteX0" fmla="*/ 0 w 1944216"/>
              <a:gd name="connsiteY0" fmla="*/ 324042 h 2951324"/>
              <a:gd name="connsiteX1" fmla="*/ 324042 w 1944216"/>
              <a:gd name="connsiteY1" fmla="*/ 0 h 2951324"/>
              <a:gd name="connsiteX2" fmla="*/ 324036 w 1944216"/>
              <a:gd name="connsiteY2" fmla="*/ 0 h 2951324"/>
              <a:gd name="connsiteX3" fmla="*/ 324036 w 1944216"/>
              <a:gd name="connsiteY3" fmla="*/ 0 h 2951324"/>
              <a:gd name="connsiteX4" fmla="*/ 810090 w 1944216"/>
              <a:gd name="connsiteY4" fmla="*/ 0 h 2951324"/>
              <a:gd name="connsiteX5" fmla="*/ 1620174 w 1944216"/>
              <a:gd name="connsiteY5" fmla="*/ 0 h 2951324"/>
              <a:gd name="connsiteX6" fmla="*/ 1944216 w 1944216"/>
              <a:gd name="connsiteY6" fmla="*/ 324042 h 2951324"/>
              <a:gd name="connsiteX7" fmla="*/ 1944216 w 1944216"/>
              <a:gd name="connsiteY7" fmla="*/ 1386154 h 2951324"/>
              <a:gd name="connsiteX8" fmla="*/ 1944216 w 1944216"/>
              <a:gd name="connsiteY8" fmla="*/ 1386154 h 2951324"/>
              <a:gd name="connsiteX9" fmla="*/ 1944216 w 1944216"/>
              <a:gd name="connsiteY9" fmla="*/ 1980220 h 2951324"/>
              <a:gd name="connsiteX10" fmla="*/ 1944216 w 1944216"/>
              <a:gd name="connsiteY10" fmla="*/ 2052222 h 2951324"/>
              <a:gd name="connsiteX11" fmla="*/ 1620174 w 1944216"/>
              <a:gd name="connsiteY11" fmla="*/ 2376264 h 2951324"/>
              <a:gd name="connsiteX12" fmla="*/ 1217863 w 1944216"/>
              <a:gd name="connsiteY12" fmla="*/ 2333015 h 2951324"/>
              <a:gd name="connsiteX13" fmla="*/ 1635928 w 1944216"/>
              <a:gd name="connsiteY13" fmla="*/ 2951324 h 2951324"/>
              <a:gd name="connsiteX14" fmla="*/ 673543 w 1944216"/>
              <a:gd name="connsiteY14" fmla="*/ 2319024 h 2951324"/>
              <a:gd name="connsiteX15" fmla="*/ 324036 w 1944216"/>
              <a:gd name="connsiteY15" fmla="*/ 2376264 h 2951324"/>
              <a:gd name="connsiteX16" fmla="*/ 311686 w 1944216"/>
              <a:gd name="connsiteY16" fmla="*/ 2326837 h 2951324"/>
              <a:gd name="connsiteX17" fmla="*/ 0 w 1944216"/>
              <a:gd name="connsiteY17" fmla="*/ 2052222 h 2951324"/>
              <a:gd name="connsiteX18" fmla="*/ 0 w 1944216"/>
              <a:gd name="connsiteY18" fmla="*/ 1980220 h 2951324"/>
              <a:gd name="connsiteX19" fmla="*/ 0 w 1944216"/>
              <a:gd name="connsiteY19" fmla="*/ 1386154 h 2951324"/>
              <a:gd name="connsiteX20" fmla="*/ 0 w 1944216"/>
              <a:gd name="connsiteY20" fmla="*/ 1386154 h 2951324"/>
              <a:gd name="connsiteX21" fmla="*/ 0 w 1944216"/>
              <a:gd name="connsiteY21" fmla="*/ 324042 h 2951324"/>
              <a:gd name="connsiteX0" fmla="*/ 0 w 1944216"/>
              <a:gd name="connsiteY0" fmla="*/ 324042 h 2951324"/>
              <a:gd name="connsiteX1" fmla="*/ 324042 w 1944216"/>
              <a:gd name="connsiteY1" fmla="*/ 0 h 2951324"/>
              <a:gd name="connsiteX2" fmla="*/ 324036 w 1944216"/>
              <a:gd name="connsiteY2" fmla="*/ 0 h 2951324"/>
              <a:gd name="connsiteX3" fmla="*/ 324036 w 1944216"/>
              <a:gd name="connsiteY3" fmla="*/ 0 h 2951324"/>
              <a:gd name="connsiteX4" fmla="*/ 810090 w 1944216"/>
              <a:gd name="connsiteY4" fmla="*/ 0 h 2951324"/>
              <a:gd name="connsiteX5" fmla="*/ 1620174 w 1944216"/>
              <a:gd name="connsiteY5" fmla="*/ 0 h 2951324"/>
              <a:gd name="connsiteX6" fmla="*/ 1944216 w 1944216"/>
              <a:gd name="connsiteY6" fmla="*/ 324042 h 2951324"/>
              <a:gd name="connsiteX7" fmla="*/ 1944216 w 1944216"/>
              <a:gd name="connsiteY7" fmla="*/ 1386154 h 2951324"/>
              <a:gd name="connsiteX8" fmla="*/ 1944216 w 1944216"/>
              <a:gd name="connsiteY8" fmla="*/ 1386154 h 2951324"/>
              <a:gd name="connsiteX9" fmla="*/ 1944216 w 1944216"/>
              <a:gd name="connsiteY9" fmla="*/ 1980220 h 2951324"/>
              <a:gd name="connsiteX10" fmla="*/ 1944216 w 1944216"/>
              <a:gd name="connsiteY10" fmla="*/ 2052222 h 2951324"/>
              <a:gd name="connsiteX11" fmla="*/ 1626352 w 1944216"/>
              <a:gd name="connsiteY11" fmla="*/ 2314480 h 2951324"/>
              <a:gd name="connsiteX12" fmla="*/ 1217863 w 1944216"/>
              <a:gd name="connsiteY12" fmla="*/ 2333015 h 2951324"/>
              <a:gd name="connsiteX13" fmla="*/ 1635928 w 1944216"/>
              <a:gd name="connsiteY13" fmla="*/ 2951324 h 2951324"/>
              <a:gd name="connsiteX14" fmla="*/ 673543 w 1944216"/>
              <a:gd name="connsiteY14" fmla="*/ 2319024 h 2951324"/>
              <a:gd name="connsiteX15" fmla="*/ 324036 w 1944216"/>
              <a:gd name="connsiteY15" fmla="*/ 2376264 h 2951324"/>
              <a:gd name="connsiteX16" fmla="*/ 311686 w 1944216"/>
              <a:gd name="connsiteY16" fmla="*/ 2326837 h 2951324"/>
              <a:gd name="connsiteX17" fmla="*/ 0 w 1944216"/>
              <a:gd name="connsiteY17" fmla="*/ 2052222 h 2951324"/>
              <a:gd name="connsiteX18" fmla="*/ 0 w 1944216"/>
              <a:gd name="connsiteY18" fmla="*/ 1980220 h 2951324"/>
              <a:gd name="connsiteX19" fmla="*/ 0 w 1944216"/>
              <a:gd name="connsiteY19" fmla="*/ 1386154 h 2951324"/>
              <a:gd name="connsiteX20" fmla="*/ 0 w 1944216"/>
              <a:gd name="connsiteY20" fmla="*/ 1386154 h 2951324"/>
              <a:gd name="connsiteX21" fmla="*/ 0 w 1944216"/>
              <a:gd name="connsiteY21" fmla="*/ 324042 h 2951324"/>
              <a:gd name="connsiteX0" fmla="*/ 0 w 1945573"/>
              <a:gd name="connsiteY0" fmla="*/ 324042 h 2951324"/>
              <a:gd name="connsiteX1" fmla="*/ 324042 w 1945573"/>
              <a:gd name="connsiteY1" fmla="*/ 0 h 2951324"/>
              <a:gd name="connsiteX2" fmla="*/ 324036 w 1945573"/>
              <a:gd name="connsiteY2" fmla="*/ 0 h 2951324"/>
              <a:gd name="connsiteX3" fmla="*/ 324036 w 1945573"/>
              <a:gd name="connsiteY3" fmla="*/ 0 h 2951324"/>
              <a:gd name="connsiteX4" fmla="*/ 810090 w 1945573"/>
              <a:gd name="connsiteY4" fmla="*/ 0 h 2951324"/>
              <a:gd name="connsiteX5" fmla="*/ 1620174 w 1945573"/>
              <a:gd name="connsiteY5" fmla="*/ 0 h 2951324"/>
              <a:gd name="connsiteX6" fmla="*/ 1944216 w 1945573"/>
              <a:gd name="connsiteY6" fmla="*/ 324042 h 2951324"/>
              <a:gd name="connsiteX7" fmla="*/ 1944216 w 1945573"/>
              <a:gd name="connsiteY7" fmla="*/ 1386154 h 2951324"/>
              <a:gd name="connsiteX8" fmla="*/ 1944216 w 1945573"/>
              <a:gd name="connsiteY8" fmla="*/ 1386154 h 2951324"/>
              <a:gd name="connsiteX9" fmla="*/ 1944216 w 1945573"/>
              <a:gd name="connsiteY9" fmla="*/ 1980220 h 2951324"/>
              <a:gd name="connsiteX10" fmla="*/ 1944216 w 1945573"/>
              <a:gd name="connsiteY10" fmla="*/ 2052222 h 2951324"/>
              <a:gd name="connsiteX11" fmla="*/ 1626352 w 1945573"/>
              <a:gd name="connsiteY11" fmla="*/ 2314480 h 2951324"/>
              <a:gd name="connsiteX12" fmla="*/ 1217863 w 1945573"/>
              <a:gd name="connsiteY12" fmla="*/ 2333015 h 2951324"/>
              <a:gd name="connsiteX13" fmla="*/ 1635928 w 1945573"/>
              <a:gd name="connsiteY13" fmla="*/ 2951324 h 2951324"/>
              <a:gd name="connsiteX14" fmla="*/ 673543 w 1945573"/>
              <a:gd name="connsiteY14" fmla="*/ 2319024 h 2951324"/>
              <a:gd name="connsiteX15" fmla="*/ 324036 w 1945573"/>
              <a:gd name="connsiteY15" fmla="*/ 2376264 h 2951324"/>
              <a:gd name="connsiteX16" fmla="*/ 311686 w 1945573"/>
              <a:gd name="connsiteY16" fmla="*/ 2326837 h 2951324"/>
              <a:gd name="connsiteX17" fmla="*/ 0 w 1945573"/>
              <a:gd name="connsiteY17" fmla="*/ 2052222 h 2951324"/>
              <a:gd name="connsiteX18" fmla="*/ 0 w 1945573"/>
              <a:gd name="connsiteY18" fmla="*/ 1980220 h 2951324"/>
              <a:gd name="connsiteX19" fmla="*/ 0 w 1945573"/>
              <a:gd name="connsiteY19" fmla="*/ 1386154 h 2951324"/>
              <a:gd name="connsiteX20" fmla="*/ 0 w 1945573"/>
              <a:gd name="connsiteY20" fmla="*/ 1386154 h 2951324"/>
              <a:gd name="connsiteX21" fmla="*/ 0 w 1945573"/>
              <a:gd name="connsiteY21" fmla="*/ 324042 h 2951324"/>
              <a:gd name="connsiteX0" fmla="*/ 0 w 1945573"/>
              <a:gd name="connsiteY0" fmla="*/ 324042 h 2951324"/>
              <a:gd name="connsiteX1" fmla="*/ 324042 w 1945573"/>
              <a:gd name="connsiteY1" fmla="*/ 0 h 2951324"/>
              <a:gd name="connsiteX2" fmla="*/ 324036 w 1945573"/>
              <a:gd name="connsiteY2" fmla="*/ 0 h 2951324"/>
              <a:gd name="connsiteX3" fmla="*/ 324036 w 1945573"/>
              <a:gd name="connsiteY3" fmla="*/ 0 h 2951324"/>
              <a:gd name="connsiteX4" fmla="*/ 810090 w 1945573"/>
              <a:gd name="connsiteY4" fmla="*/ 0 h 2951324"/>
              <a:gd name="connsiteX5" fmla="*/ 1620174 w 1945573"/>
              <a:gd name="connsiteY5" fmla="*/ 0 h 2951324"/>
              <a:gd name="connsiteX6" fmla="*/ 1944216 w 1945573"/>
              <a:gd name="connsiteY6" fmla="*/ 324042 h 2951324"/>
              <a:gd name="connsiteX7" fmla="*/ 1944216 w 1945573"/>
              <a:gd name="connsiteY7" fmla="*/ 1386154 h 2951324"/>
              <a:gd name="connsiteX8" fmla="*/ 1944216 w 1945573"/>
              <a:gd name="connsiteY8" fmla="*/ 1386154 h 2951324"/>
              <a:gd name="connsiteX9" fmla="*/ 1944216 w 1945573"/>
              <a:gd name="connsiteY9" fmla="*/ 1980220 h 2951324"/>
              <a:gd name="connsiteX10" fmla="*/ 1944216 w 1945573"/>
              <a:gd name="connsiteY10" fmla="*/ 2052222 h 2951324"/>
              <a:gd name="connsiteX11" fmla="*/ 1626352 w 1945573"/>
              <a:gd name="connsiteY11" fmla="*/ 2314480 h 2951324"/>
              <a:gd name="connsiteX12" fmla="*/ 1217863 w 1945573"/>
              <a:gd name="connsiteY12" fmla="*/ 2333015 h 2951324"/>
              <a:gd name="connsiteX13" fmla="*/ 1635928 w 1945573"/>
              <a:gd name="connsiteY13" fmla="*/ 2951324 h 2951324"/>
              <a:gd name="connsiteX14" fmla="*/ 673543 w 1945573"/>
              <a:gd name="connsiteY14" fmla="*/ 2319024 h 2951324"/>
              <a:gd name="connsiteX15" fmla="*/ 311686 w 1945573"/>
              <a:gd name="connsiteY15" fmla="*/ 2326837 h 2951324"/>
              <a:gd name="connsiteX16" fmla="*/ 0 w 1945573"/>
              <a:gd name="connsiteY16" fmla="*/ 2052222 h 2951324"/>
              <a:gd name="connsiteX17" fmla="*/ 0 w 1945573"/>
              <a:gd name="connsiteY17" fmla="*/ 1980220 h 2951324"/>
              <a:gd name="connsiteX18" fmla="*/ 0 w 1945573"/>
              <a:gd name="connsiteY18" fmla="*/ 1386154 h 2951324"/>
              <a:gd name="connsiteX19" fmla="*/ 0 w 1945573"/>
              <a:gd name="connsiteY19" fmla="*/ 1386154 h 2951324"/>
              <a:gd name="connsiteX20" fmla="*/ 0 w 1945573"/>
              <a:gd name="connsiteY20" fmla="*/ 324042 h 2951324"/>
              <a:gd name="connsiteX0" fmla="*/ 0 w 1945573"/>
              <a:gd name="connsiteY0" fmla="*/ 324042 h 2951324"/>
              <a:gd name="connsiteX1" fmla="*/ 324042 w 1945573"/>
              <a:gd name="connsiteY1" fmla="*/ 0 h 2951324"/>
              <a:gd name="connsiteX2" fmla="*/ 324036 w 1945573"/>
              <a:gd name="connsiteY2" fmla="*/ 0 h 2951324"/>
              <a:gd name="connsiteX3" fmla="*/ 324036 w 1945573"/>
              <a:gd name="connsiteY3" fmla="*/ 0 h 2951324"/>
              <a:gd name="connsiteX4" fmla="*/ 810090 w 1945573"/>
              <a:gd name="connsiteY4" fmla="*/ 0 h 2951324"/>
              <a:gd name="connsiteX5" fmla="*/ 1620174 w 1945573"/>
              <a:gd name="connsiteY5" fmla="*/ 0 h 2951324"/>
              <a:gd name="connsiteX6" fmla="*/ 1944216 w 1945573"/>
              <a:gd name="connsiteY6" fmla="*/ 324042 h 2951324"/>
              <a:gd name="connsiteX7" fmla="*/ 1944216 w 1945573"/>
              <a:gd name="connsiteY7" fmla="*/ 1386154 h 2951324"/>
              <a:gd name="connsiteX8" fmla="*/ 1944216 w 1945573"/>
              <a:gd name="connsiteY8" fmla="*/ 1386154 h 2951324"/>
              <a:gd name="connsiteX9" fmla="*/ 1944216 w 1945573"/>
              <a:gd name="connsiteY9" fmla="*/ 1980220 h 2951324"/>
              <a:gd name="connsiteX10" fmla="*/ 1944216 w 1945573"/>
              <a:gd name="connsiteY10" fmla="*/ 2052222 h 2951324"/>
              <a:gd name="connsiteX11" fmla="*/ 1626352 w 1945573"/>
              <a:gd name="connsiteY11" fmla="*/ 2314480 h 2951324"/>
              <a:gd name="connsiteX12" fmla="*/ 1217863 w 1945573"/>
              <a:gd name="connsiteY12" fmla="*/ 2333015 h 2951324"/>
              <a:gd name="connsiteX13" fmla="*/ 1635928 w 1945573"/>
              <a:gd name="connsiteY13" fmla="*/ 2951324 h 2951324"/>
              <a:gd name="connsiteX14" fmla="*/ 673543 w 1945573"/>
              <a:gd name="connsiteY14" fmla="*/ 2319024 h 2951324"/>
              <a:gd name="connsiteX15" fmla="*/ 311686 w 1945573"/>
              <a:gd name="connsiteY15" fmla="*/ 2326837 h 2951324"/>
              <a:gd name="connsiteX16" fmla="*/ 0 w 1945573"/>
              <a:gd name="connsiteY16" fmla="*/ 2052222 h 2951324"/>
              <a:gd name="connsiteX17" fmla="*/ 0 w 1945573"/>
              <a:gd name="connsiteY17" fmla="*/ 1980220 h 2951324"/>
              <a:gd name="connsiteX18" fmla="*/ 0 w 1945573"/>
              <a:gd name="connsiteY18" fmla="*/ 1386154 h 2951324"/>
              <a:gd name="connsiteX19" fmla="*/ 0 w 1945573"/>
              <a:gd name="connsiteY19" fmla="*/ 1386154 h 2951324"/>
              <a:gd name="connsiteX20" fmla="*/ 0 w 1945573"/>
              <a:gd name="connsiteY20" fmla="*/ 324042 h 2951324"/>
              <a:gd name="connsiteX0" fmla="*/ 0 w 1945573"/>
              <a:gd name="connsiteY0" fmla="*/ 324042 h 2951324"/>
              <a:gd name="connsiteX1" fmla="*/ 324042 w 1945573"/>
              <a:gd name="connsiteY1" fmla="*/ 0 h 2951324"/>
              <a:gd name="connsiteX2" fmla="*/ 324036 w 1945573"/>
              <a:gd name="connsiteY2" fmla="*/ 0 h 2951324"/>
              <a:gd name="connsiteX3" fmla="*/ 324036 w 1945573"/>
              <a:gd name="connsiteY3" fmla="*/ 0 h 2951324"/>
              <a:gd name="connsiteX4" fmla="*/ 810090 w 1945573"/>
              <a:gd name="connsiteY4" fmla="*/ 0 h 2951324"/>
              <a:gd name="connsiteX5" fmla="*/ 1620174 w 1945573"/>
              <a:gd name="connsiteY5" fmla="*/ 0 h 2951324"/>
              <a:gd name="connsiteX6" fmla="*/ 1944216 w 1945573"/>
              <a:gd name="connsiteY6" fmla="*/ 324042 h 2951324"/>
              <a:gd name="connsiteX7" fmla="*/ 1944216 w 1945573"/>
              <a:gd name="connsiteY7" fmla="*/ 1386154 h 2951324"/>
              <a:gd name="connsiteX8" fmla="*/ 1944216 w 1945573"/>
              <a:gd name="connsiteY8" fmla="*/ 1386154 h 2951324"/>
              <a:gd name="connsiteX9" fmla="*/ 1944216 w 1945573"/>
              <a:gd name="connsiteY9" fmla="*/ 1980220 h 2951324"/>
              <a:gd name="connsiteX10" fmla="*/ 1944216 w 1945573"/>
              <a:gd name="connsiteY10" fmla="*/ 2052222 h 2951324"/>
              <a:gd name="connsiteX11" fmla="*/ 1626352 w 1945573"/>
              <a:gd name="connsiteY11" fmla="*/ 2314480 h 2951324"/>
              <a:gd name="connsiteX12" fmla="*/ 1217863 w 1945573"/>
              <a:gd name="connsiteY12" fmla="*/ 2333015 h 2951324"/>
              <a:gd name="connsiteX13" fmla="*/ 1635928 w 1945573"/>
              <a:gd name="connsiteY13" fmla="*/ 2951324 h 2951324"/>
              <a:gd name="connsiteX14" fmla="*/ 673543 w 1945573"/>
              <a:gd name="connsiteY14" fmla="*/ 2319024 h 2951324"/>
              <a:gd name="connsiteX15" fmla="*/ 311686 w 1945573"/>
              <a:gd name="connsiteY15" fmla="*/ 2326837 h 2951324"/>
              <a:gd name="connsiteX16" fmla="*/ 0 w 1945573"/>
              <a:gd name="connsiteY16" fmla="*/ 2052222 h 2951324"/>
              <a:gd name="connsiteX17" fmla="*/ 0 w 1945573"/>
              <a:gd name="connsiteY17" fmla="*/ 1980220 h 2951324"/>
              <a:gd name="connsiteX18" fmla="*/ 0 w 1945573"/>
              <a:gd name="connsiteY18" fmla="*/ 1386154 h 2951324"/>
              <a:gd name="connsiteX19" fmla="*/ 0 w 1945573"/>
              <a:gd name="connsiteY19" fmla="*/ 1386154 h 2951324"/>
              <a:gd name="connsiteX20" fmla="*/ 0 w 1945573"/>
              <a:gd name="connsiteY20" fmla="*/ 324042 h 2951324"/>
              <a:gd name="connsiteX0" fmla="*/ 0 w 2141924"/>
              <a:gd name="connsiteY0" fmla="*/ 324042 h 2951324"/>
              <a:gd name="connsiteX1" fmla="*/ 324042 w 2141924"/>
              <a:gd name="connsiteY1" fmla="*/ 0 h 2951324"/>
              <a:gd name="connsiteX2" fmla="*/ 324036 w 2141924"/>
              <a:gd name="connsiteY2" fmla="*/ 0 h 2951324"/>
              <a:gd name="connsiteX3" fmla="*/ 324036 w 2141924"/>
              <a:gd name="connsiteY3" fmla="*/ 0 h 2951324"/>
              <a:gd name="connsiteX4" fmla="*/ 810090 w 2141924"/>
              <a:gd name="connsiteY4" fmla="*/ 0 h 2951324"/>
              <a:gd name="connsiteX5" fmla="*/ 1620174 w 2141924"/>
              <a:gd name="connsiteY5" fmla="*/ 0 h 2951324"/>
              <a:gd name="connsiteX6" fmla="*/ 2141924 w 2141924"/>
              <a:gd name="connsiteY6" fmla="*/ 583533 h 2951324"/>
              <a:gd name="connsiteX7" fmla="*/ 1944216 w 2141924"/>
              <a:gd name="connsiteY7" fmla="*/ 1386154 h 2951324"/>
              <a:gd name="connsiteX8" fmla="*/ 1944216 w 2141924"/>
              <a:gd name="connsiteY8" fmla="*/ 1386154 h 2951324"/>
              <a:gd name="connsiteX9" fmla="*/ 1944216 w 2141924"/>
              <a:gd name="connsiteY9" fmla="*/ 1980220 h 2951324"/>
              <a:gd name="connsiteX10" fmla="*/ 1944216 w 2141924"/>
              <a:gd name="connsiteY10" fmla="*/ 2052222 h 2951324"/>
              <a:gd name="connsiteX11" fmla="*/ 1626352 w 2141924"/>
              <a:gd name="connsiteY11" fmla="*/ 2314480 h 2951324"/>
              <a:gd name="connsiteX12" fmla="*/ 1217863 w 2141924"/>
              <a:gd name="connsiteY12" fmla="*/ 2333015 h 2951324"/>
              <a:gd name="connsiteX13" fmla="*/ 1635928 w 2141924"/>
              <a:gd name="connsiteY13" fmla="*/ 2951324 h 2951324"/>
              <a:gd name="connsiteX14" fmla="*/ 673543 w 2141924"/>
              <a:gd name="connsiteY14" fmla="*/ 2319024 h 2951324"/>
              <a:gd name="connsiteX15" fmla="*/ 311686 w 2141924"/>
              <a:gd name="connsiteY15" fmla="*/ 2326837 h 2951324"/>
              <a:gd name="connsiteX16" fmla="*/ 0 w 2141924"/>
              <a:gd name="connsiteY16" fmla="*/ 2052222 h 2951324"/>
              <a:gd name="connsiteX17" fmla="*/ 0 w 2141924"/>
              <a:gd name="connsiteY17" fmla="*/ 1980220 h 2951324"/>
              <a:gd name="connsiteX18" fmla="*/ 0 w 2141924"/>
              <a:gd name="connsiteY18" fmla="*/ 1386154 h 2951324"/>
              <a:gd name="connsiteX19" fmla="*/ 0 w 2141924"/>
              <a:gd name="connsiteY19" fmla="*/ 1386154 h 2951324"/>
              <a:gd name="connsiteX20" fmla="*/ 0 w 2141924"/>
              <a:gd name="connsiteY20" fmla="*/ 324042 h 2951324"/>
              <a:gd name="connsiteX0" fmla="*/ 0 w 2141924"/>
              <a:gd name="connsiteY0" fmla="*/ 324042 h 2951324"/>
              <a:gd name="connsiteX1" fmla="*/ 324042 w 2141924"/>
              <a:gd name="connsiteY1" fmla="*/ 0 h 2951324"/>
              <a:gd name="connsiteX2" fmla="*/ 324036 w 2141924"/>
              <a:gd name="connsiteY2" fmla="*/ 0 h 2951324"/>
              <a:gd name="connsiteX3" fmla="*/ 324036 w 2141924"/>
              <a:gd name="connsiteY3" fmla="*/ 0 h 2951324"/>
              <a:gd name="connsiteX4" fmla="*/ 810090 w 2141924"/>
              <a:gd name="connsiteY4" fmla="*/ 0 h 2951324"/>
              <a:gd name="connsiteX5" fmla="*/ 1941450 w 2141924"/>
              <a:gd name="connsiteY5" fmla="*/ 271849 h 2951324"/>
              <a:gd name="connsiteX6" fmla="*/ 2141924 w 2141924"/>
              <a:gd name="connsiteY6" fmla="*/ 583533 h 2951324"/>
              <a:gd name="connsiteX7" fmla="*/ 1944216 w 2141924"/>
              <a:gd name="connsiteY7" fmla="*/ 1386154 h 2951324"/>
              <a:gd name="connsiteX8" fmla="*/ 1944216 w 2141924"/>
              <a:gd name="connsiteY8" fmla="*/ 1386154 h 2951324"/>
              <a:gd name="connsiteX9" fmla="*/ 1944216 w 2141924"/>
              <a:gd name="connsiteY9" fmla="*/ 1980220 h 2951324"/>
              <a:gd name="connsiteX10" fmla="*/ 1944216 w 2141924"/>
              <a:gd name="connsiteY10" fmla="*/ 2052222 h 2951324"/>
              <a:gd name="connsiteX11" fmla="*/ 1626352 w 2141924"/>
              <a:gd name="connsiteY11" fmla="*/ 2314480 h 2951324"/>
              <a:gd name="connsiteX12" fmla="*/ 1217863 w 2141924"/>
              <a:gd name="connsiteY12" fmla="*/ 2333015 h 2951324"/>
              <a:gd name="connsiteX13" fmla="*/ 1635928 w 2141924"/>
              <a:gd name="connsiteY13" fmla="*/ 2951324 h 2951324"/>
              <a:gd name="connsiteX14" fmla="*/ 673543 w 2141924"/>
              <a:gd name="connsiteY14" fmla="*/ 2319024 h 2951324"/>
              <a:gd name="connsiteX15" fmla="*/ 311686 w 2141924"/>
              <a:gd name="connsiteY15" fmla="*/ 2326837 h 2951324"/>
              <a:gd name="connsiteX16" fmla="*/ 0 w 2141924"/>
              <a:gd name="connsiteY16" fmla="*/ 2052222 h 2951324"/>
              <a:gd name="connsiteX17" fmla="*/ 0 w 2141924"/>
              <a:gd name="connsiteY17" fmla="*/ 1980220 h 2951324"/>
              <a:gd name="connsiteX18" fmla="*/ 0 w 2141924"/>
              <a:gd name="connsiteY18" fmla="*/ 1386154 h 2951324"/>
              <a:gd name="connsiteX19" fmla="*/ 0 w 2141924"/>
              <a:gd name="connsiteY19" fmla="*/ 1386154 h 2951324"/>
              <a:gd name="connsiteX20" fmla="*/ 0 w 2141924"/>
              <a:gd name="connsiteY20" fmla="*/ 324042 h 2951324"/>
              <a:gd name="connsiteX0" fmla="*/ 201127 w 2343051"/>
              <a:gd name="connsiteY0" fmla="*/ 324042 h 2951324"/>
              <a:gd name="connsiteX1" fmla="*/ 525169 w 2343051"/>
              <a:gd name="connsiteY1" fmla="*/ 0 h 2951324"/>
              <a:gd name="connsiteX2" fmla="*/ 525163 w 2343051"/>
              <a:gd name="connsiteY2" fmla="*/ 0 h 2951324"/>
              <a:gd name="connsiteX3" fmla="*/ 0 w 2343051"/>
              <a:gd name="connsiteY3" fmla="*/ 49427 h 2951324"/>
              <a:gd name="connsiteX4" fmla="*/ 1011217 w 2343051"/>
              <a:gd name="connsiteY4" fmla="*/ 0 h 2951324"/>
              <a:gd name="connsiteX5" fmla="*/ 2142577 w 2343051"/>
              <a:gd name="connsiteY5" fmla="*/ 271849 h 2951324"/>
              <a:gd name="connsiteX6" fmla="*/ 2343051 w 2343051"/>
              <a:gd name="connsiteY6" fmla="*/ 583533 h 2951324"/>
              <a:gd name="connsiteX7" fmla="*/ 2145343 w 2343051"/>
              <a:gd name="connsiteY7" fmla="*/ 1386154 h 2951324"/>
              <a:gd name="connsiteX8" fmla="*/ 2145343 w 2343051"/>
              <a:gd name="connsiteY8" fmla="*/ 1386154 h 2951324"/>
              <a:gd name="connsiteX9" fmla="*/ 2145343 w 2343051"/>
              <a:gd name="connsiteY9" fmla="*/ 1980220 h 2951324"/>
              <a:gd name="connsiteX10" fmla="*/ 2145343 w 2343051"/>
              <a:gd name="connsiteY10" fmla="*/ 2052222 h 2951324"/>
              <a:gd name="connsiteX11" fmla="*/ 1827479 w 2343051"/>
              <a:gd name="connsiteY11" fmla="*/ 2314480 h 2951324"/>
              <a:gd name="connsiteX12" fmla="*/ 1418990 w 2343051"/>
              <a:gd name="connsiteY12" fmla="*/ 2333015 h 2951324"/>
              <a:gd name="connsiteX13" fmla="*/ 1837055 w 2343051"/>
              <a:gd name="connsiteY13" fmla="*/ 2951324 h 2951324"/>
              <a:gd name="connsiteX14" fmla="*/ 874670 w 2343051"/>
              <a:gd name="connsiteY14" fmla="*/ 2319024 h 2951324"/>
              <a:gd name="connsiteX15" fmla="*/ 512813 w 2343051"/>
              <a:gd name="connsiteY15" fmla="*/ 2326837 h 2951324"/>
              <a:gd name="connsiteX16" fmla="*/ 201127 w 2343051"/>
              <a:gd name="connsiteY16" fmla="*/ 2052222 h 2951324"/>
              <a:gd name="connsiteX17" fmla="*/ 201127 w 2343051"/>
              <a:gd name="connsiteY17" fmla="*/ 1980220 h 2951324"/>
              <a:gd name="connsiteX18" fmla="*/ 201127 w 2343051"/>
              <a:gd name="connsiteY18" fmla="*/ 1386154 h 2951324"/>
              <a:gd name="connsiteX19" fmla="*/ 201127 w 2343051"/>
              <a:gd name="connsiteY19" fmla="*/ 1386154 h 2951324"/>
              <a:gd name="connsiteX20" fmla="*/ 201127 w 2343051"/>
              <a:gd name="connsiteY20" fmla="*/ 324042 h 2951324"/>
              <a:gd name="connsiteX0" fmla="*/ 423548 w 2565472"/>
              <a:gd name="connsiteY0" fmla="*/ 324042 h 2951324"/>
              <a:gd name="connsiteX1" fmla="*/ 747590 w 2565472"/>
              <a:gd name="connsiteY1" fmla="*/ 0 h 2951324"/>
              <a:gd name="connsiteX2" fmla="*/ 0 w 2565472"/>
              <a:gd name="connsiteY2" fmla="*/ 333633 h 2951324"/>
              <a:gd name="connsiteX3" fmla="*/ 222421 w 2565472"/>
              <a:gd name="connsiteY3" fmla="*/ 49427 h 2951324"/>
              <a:gd name="connsiteX4" fmla="*/ 1233638 w 2565472"/>
              <a:gd name="connsiteY4" fmla="*/ 0 h 2951324"/>
              <a:gd name="connsiteX5" fmla="*/ 2364998 w 2565472"/>
              <a:gd name="connsiteY5" fmla="*/ 271849 h 2951324"/>
              <a:gd name="connsiteX6" fmla="*/ 2565472 w 2565472"/>
              <a:gd name="connsiteY6" fmla="*/ 583533 h 2951324"/>
              <a:gd name="connsiteX7" fmla="*/ 2367764 w 2565472"/>
              <a:gd name="connsiteY7" fmla="*/ 1386154 h 2951324"/>
              <a:gd name="connsiteX8" fmla="*/ 2367764 w 2565472"/>
              <a:gd name="connsiteY8" fmla="*/ 1386154 h 2951324"/>
              <a:gd name="connsiteX9" fmla="*/ 2367764 w 2565472"/>
              <a:gd name="connsiteY9" fmla="*/ 1980220 h 2951324"/>
              <a:gd name="connsiteX10" fmla="*/ 2367764 w 2565472"/>
              <a:gd name="connsiteY10" fmla="*/ 2052222 h 2951324"/>
              <a:gd name="connsiteX11" fmla="*/ 2049900 w 2565472"/>
              <a:gd name="connsiteY11" fmla="*/ 2314480 h 2951324"/>
              <a:gd name="connsiteX12" fmla="*/ 1641411 w 2565472"/>
              <a:gd name="connsiteY12" fmla="*/ 2333015 h 2951324"/>
              <a:gd name="connsiteX13" fmla="*/ 2059476 w 2565472"/>
              <a:gd name="connsiteY13" fmla="*/ 2951324 h 2951324"/>
              <a:gd name="connsiteX14" fmla="*/ 1097091 w 2565472"/>
              <a:gd name="connsiteY14" fmla="*/ 2319024 h 2951324"/>
              <a:gd name="connsiteX15" fmla="*/ 735234 w 2565472"/>
              <a:gd name="connsiteY15" fmla="*/ 2326837 h 2951324"/>
              <a:gd name="connsiteX16" fmla="*/ 423548 w 2565472"/>
              <a:gd name="connsiteY16" fmla="*/ 2052222 h 2951324"/>
              <a:gd name="connsiteX17" fmla="*/ 423548 w 2565472"/>
              <a:gd name="connsiteY17" fmla="*/ 1980220 h 2951324"/>
              <a:gd name="connsiteX18" fmla="*/ 423548 w 2565472"/>
              <a:gd name="connsiteY18" fmla="*/ 1386154 h 2951324"/>
              <a:gd name="connsiteX19" fmla="*/ 423548 w 2565472"/>
              <a:gd name="connsiteY19" fmla="*/ 1386154 h 2951324"/>
              <a:gd name="connsiteX20" fmla="*/ 423548 w 2565472"/>
              <a:gd name="connsiteY20" fmla="*/ 324042 h 2951324"/>
              <a:gd name="connsiteX0" fmla="*/ 201127 w 2343051"/>
              <a:gd name="connsiteY0" fmla="*/ 324042 h 2951324"/>
              <a:gd name="connsiteX1" fmla="*/ 525169 w 2343051"/>
              <a:gd name="connsiteY1" fmla="*/ 0 h 2951324"/>
              <a:gd name="connsiteX2" fmla="*/ 0 w 2343051"/>
              <a:gd name="connsiteY2" fmla="*/ 49427 h 2951324"/>
              <a:gd name="connsiteX3" fmla="*/ 1011217 w 2343051"/>
              <a:gd name="connsiteY3" fmla="*/ 0 h 2951324"/>
              <a:gd name="connsiteX4" fmla="*/ 2142577 w 2343051"/>
              <a:gd name="connsiteY4" fmla="*/ 271849 h 2951324"/>
              <a:gd name="connsiteX5" fmla="*/ 2343051 w 2343051"/>
              <a:gd name="connsiteY5" fmla="*/ 583533 h 2951324"/>
              <a:gd name="connsiteX6" fmla="*/ 2145343 w 2343051"/>
              <a:gd name="connsiteY6" fmla="*/ 1386154 h 2951324"/>
              <a:gd name="connsiteX7" fmla="*/ 2145343 w 2343051"/>
              <a:gd name="connsiteY7" fmla="*/ 1386154 h 2951324"/>
              <a:gd name="connsiteX8" fmla="*/ 2145343 w 2343051"/>
              <a:gd name="connsiteY8" fmla="*/ 1980220 h 2951324"/>
              <a:gd name="connsiteX9" fmla="*/ 2145343 w 2343051"/>
              <a:gd name="connsiteY9" fmla="*/ 2052222 h 2951324"/>
              <a:gd name="connsiteX10" fmla="*/ 1827479 w 2343051"/>
              <a:gd name="connsiteY10" fmla="*/ 2314480 h 2951324"/>
              <a:gd name="connsiteX11" fmla="*/ 1418990 w 2343051"/>
              <a:gd name="connsiteY11" fmla="*/ 2333015 h 2951324"/>
              <a:gd name="connsiteX12" fmla="*/ 1837055 w 2343051"/>
              <a:gd name="connsiteY12" fmla="*/ 2951324 h 2951324"/>
              <a:gd name="connsiteX13" fmla="*/ 874670 w 2343051"/>
              <a:gd name="connsiteY13" fmla="*/ 2319024 h 2951324"/>
              <a:gd name="connsiteX14" fmla="*/ 512813 w 2343051"/>
              <a:gd name="connsiteY14" fmla="*/ 2326837 h 2951324"/>
              <a:gd name="connsiteX15" fmla="*/ 201127 w 2343051"/>
              <a:gd name="connsiteY15" fmla="*/ 2052222 h 2951324"/>
              <a:gd name="connsiteX16" fmla="*/ 201127 w 2343051"/>
              <a:gd name="connsiteY16" fmla="*/ 1980220 h 2951324"/>
              <a:gd name="connsiteX17" fmla="*/ 201127 w 2343051"/>
              <a:gd name="connsiteY17" fmla="*/ 1386154 h 2951324"/>
              <a:gd name="connsiteX18" fmla="*/ 201127 w 2343051"/>
              <a:gd name="connsiteY18" fmla="*/ 1386154 h 2951324"/>
              <a:gd name="connsiteX19" fmla="*/ 201127 w 2343051"/>
              <a:gd name="connsiteY19" fmla="*/ 324042 h 2951324"/>
              <a:gd name="connsiteX0" fmla="*/ 0 w 2141924"/>
              <a:gd name="connsiteY0" fmla="*/ 324042 h 2951324"/>
              <a:gd name="connsiteX1" fmla="*/ 324042 w 2141924"/>
              <a:gd name="connsiteY1" fmla="*/ 0 h 2951324"/>
              <a:gd name="connsiteX2" fmla="*/ 810090 w 2141924"/>
              <a:gd name="connsiteY2" fmla="*/ 0 h 2951324"/>
              <a:gd name="connsiteX3" fmla="*/ 1941450 w 2141924"/>
              <a:gd name="connsiteY3" fmla="*/ 271849 h 2951324"/>
              <a:gd name="connsiteX4" fmla="*/ 2141924 w 2141924"/>
              <a:gd name="connsiteY4" fmla="*/ 583533 h 2951324"/>
              <a:gd name="connsiteX5" fmla="*/ 1944216 w 2141924"/>
              <a:gd name="connsiteY5" fmla="*/ 1386154 h 2951324"/>
              <a:gd name="connsiteX6" fmla="*/ 1944216 w 2141924"/>
              <a:gd name="connsiteY6" fmla="*/ 1386154 h 2951324"/>
              <a:gd name="connsiteX7" fmla="*/ 1944216 w 2141924"/>
              <a:gd name="connsiteY7" fmla="*/ 1980220 h 2951324"/>
              <a:gd name="connsiteX8" fmla="*/ 1944216 w 2141924"/>
              <a:gd name="connsiteY8" fmla="*/ 2052222 h 2951324"/>
              <a:gd name="connsiteX9" fmla="*/ 1626352 w 2141924"/>
              <a:gd name="connsiteY9" fmla="*/ 2314480 h 2951324"/>
              <a:gd name="connsiteX10" fmla="*/ 1217863 w 2141924"/>
              <a:gd name="connsiteY10" fmla="*/ 2333015 h 2951324"/>
              <a:gd name="connsiteX11" fmla="*/ 1635928 w 2141924"/>
              <a:gd name="connsiteY11" fmla="*/ 2951324 h 2951324"/>
              <a:gd name="connsiteX12" fmla="*/ 673543 w 2141924"/>
              <a:gd name="connsiteY12" fmla="*/ 2319024 h 2951324"/>
              <a:gd name="connsiteX13" fmla="*/ 311686 w 2141924"/>
              <a:gd name="connsiteY13" fmla="*/ 2326837 h 2951324"/>
              <a:gd name="connsiteX14" fmla="*/ 0 w 2141924"/>
              <a:gd name="connsiteY14" fmla="*/ 2052222 h 2951324"/>
              <a:gd name="connsiteX15" fmla="*/ 0 w 2141924"/>
              <a:gd name="connsiteY15" fmla="*/ 1980220 h 2951324"/>
              <a:gd name="connsiteX16" fmla="*/ 0 w 2141924"/>
              <a:gd name="connsiteY16" fmla="*/ 1386154 h 2951324"/>
              <a:gd name="connsiteX17" fmla="*/ 0 w 2141924"/>
              <a:gd name="connsiteY17" fmla="*/ 1386154 h 2951324"/>
              <a:gd name="connsiteX18" fmla="*/ 0 w 2141924"/>
              <a:gd name="connsiteY18" fmla="*/ 324042 h 2951324"/>
              <a:gd name="connsiteX0" fmla="*/ 0 w 2500270"/>
              <a:gd name="connsiteY0" fmla="*/ 354934 h 2951324"/>
              <a:gd name="connsiteX1" fmla="*/ 682388 w 2500270"/>
              <a:gd name="connsiteY1" fmla="*/ 0 h 2951324"/>
              <a:gd name="connsiteX2" fmla="*/ 1168436 w 2500270"/>
              <a:gd name="connsiteY2" fmla="*/ 0 h 2951324"/>
              <a:gd name="connsiteX3" fmla="*/ 2299796 w 2500270"/>
              <a:gd name="connsiteY3" fmla="*/ 271849 h 2951324"/>
              <a:gd name="connsiteX4" fmla="*/ 2500270 w 2500270"/>
              <a:gd name="connsiteY4" fmla="*/ 583533 h 2951324"/>
              <a:gd name="connsiteX5" fmla="*/ 2302562 w 2500270"/>
              <a:gd name="connsiteY5" fmla="*/ 1386154 h 2951324"/>
              <a:gd name="connsiteX6" fmla="*/ 2302562 w 2500270"/>
              <a:gd name="connsiteY6" fmla="*/ 1386154 h 2951324"/>
              <a:gd name="connsiteX7" fmla="*/ 2302562 w 2500270"/>
              <a:gd name="connsiteY7" fmla="*/ 1980220 h 2951324"/>
              <a:gd name="connsiteX8" fmla="*/ 2302562 w 2500270"/>
              <a:gd name="connsiteY8" fmla="*/ 2052222 h 2951324"/>
              <a:gd name="connsiteX9" fmla="*/ 1984698 w 2500270"/>
              <a:gd name="connsiteY9" fmla="*/ 2314480 h 2951324"/>
              <a:gd name="connsiteX10" fmla="*/ 1576209 w 2500270"/>
              <a:gd name="connsiteY10" fmla="*/ 2333015 h 2951324"/>
              <a:gd name="connsiteX11" fmla="*/ 1994274 w 2500270"/>
              <a:gd name="connsiteY11" fmla="*/ 2951324 h 2951324"/>
              <a:gd name="connsiteX12" fmla="*/ 1031889 w 2500270"/>
              <a:gd name="connsiteY12" fmla="*/ 2319024 h 2951324"/>
              <a:gd name="connsiteX13" fmla="*/ 670032 w 2500270"/>
              <a:gd name="connsiteY13" fmla="*/ 2326837 h 2951324"/>
              <a:gd name="connsiteX14" fmla="*/ 358346 w 2500270"/>
              <a:gd name="connsiteY14" fmla="*/ 2052222 h 2951324"/>
              <a:gd name="connsiteX15" fmla="*/ 358346 w 2500270"/>
              <a:gd name="connsiteY15" fmla="*/ 1980220 h 2951324"/>
              <a:gd name="connsiteX16" fmla="*/ 358346 w 2500270"/>
              <a:gd name="connsiteY16" fmla="*/ 1386154 h 2951324"/>
              <a:gd name="connsiteX17" fmla="*/ 358346 w 2500270"/>
              <a:gd name="connsiteY17" fmla="*/ 1386154 h 2951324"/>
              <a:gd name="connsiteX18" fmla="*/ 0 w 2500270"/>
              <a:gd name="connsiteY18" fmla="*/ 354934 h 2951324"/>
              <a:gd name="connsiteX0" fmla="*/ 3879 w 2504149"/>
              <a:gd name="connsiteY0" fmla="*/ 354934 h 2951324"/>
              <a:gd name="connsiteX1" fmla="*/ 142570 w 2504149"/>
              <a:gd name="connsiteY1" fmla="*/ 37071 h 2951324"/>
              <a:gd name="connsiteX2" fmla="*/ 1172315 w 2504149"/>
              <a:gd name="connsiteY2" fmla="*/ 0 h 2951324"/>
              <a:gd name="connsiteX3" fmla="*/ 2303675 w 2504149"/>
              <a:gd name="connsiteY3" fmla="*/ 271849 h 2951324"/>
              <a:gd name="connsiteX4" fmla="*/ 2504149 w 2504149"/>
              <a:gd name="connsiteY4" fmla="*/ 583533 h 2951324"/>
              <a:gd name="connsiteX5" fmla="*/ 2306441 w 2504149"/>
              <a:gd name="connsiteY5" fmla="*/ 1386154 h 2951324"/>
              <a:gd name="connsiteX6" fmla="*/ 2306441 w 2504149"/>
              <a:gd name="connsiteY6" fmla="*/ 1386154 h 2951324"/>
              <a:gd name="connsiteX7" fmla="*/ 2306441 w 2504149"/>
              <a:gd name="connsiteY7" fmla="*/ 1980220 h 2951324"/>
              <a:gd name="connsiteX8" fmla="*/ 2306441 w 2504149"/>
              <a:gd name="connsiteY8" fmla="*/ 2052222 h 2951324"/>
              <a:gd name="connsiteX9" fmla="*/ 1988577 w 2504149"/>
              <a:gd name="connsiteY9" fmla="*/ 2314480 h 2951324"/>
              <a:gd name="connsiteX10" fmla="*/ 1580088 w 2504149"/>
              <a:gd name="connsiteY10" fmla="*/ 2333015 h 2951324"/>
              <a:gd name="connsiteX11" fmla="*/ 1998153 w 2504149"/>
              <a:gd name="connsiteY11" fmla="*/ 2951324 h 2951324"/>
              <a:gd name="connsiteX12" fmla="*/ 1035768 w 2504149"/>
              <a:gd name="connsiteY12" fmla="*/ 2319024 h 2951324"/>
              <a:gd name="connsiteX13" fmla="*/ 673911 w 2504149"/>
              <a:gd name="connsiteY13" fmla="*/ 2326837 h 2951324"/>
              <a:gd name="connsiteX14" fmla="*/ 362225 w 2504149"/>
              <a:gd name="connsiteY14" fmla="*/ 2052222 h 2951324"/>
              <a:gd name="connsiteX15" fmla="*/ 362225 w 2504149"/>
              <a:gd name="connsiteY15" fmla="*/ 1980220 h 2951324"/>
              <a:gd name="connsiteX16" fmla="*/ 362225 w 2504149"/>
              <a:gd name="connsiteY16" fmla="*/ 1386154 h 2951324"/>
              <a:gd name="connsiteX17" fmla="*/ 362225 w 2504149"/>
              <a:gd name="connsiteY17" fmla="*/ 1386154 h 2951324"/>
              <a:gd name="connsiteX18" fmla="*/ 3879 w 2504149"/>
              <a:gd name="connsiteY18" fmla="*/ 354934 h 2951324"/>
              <a:gd name="connsiteX0" fmla="*/ 3879 w 2504149"/>
              <a:gd name="connsiteY0" fmla="*/ 354934 h 2951324"/>
              <a:gd name="connsiteX1" fmla="*/ 142570 w 2504149"/>
              <a:gd name="connsiteY1" fmla="*/ 37071 h 2951324"/>
              <a:gd name="connsiteX2" fmla="*/ 1172315 w 2504149"/>
              <a:gd name="connsiteY2" fmla="*/ 0 h 2951324"/>
              <a:gd name="connsiteX3" fmla="*/ 2303675 w 2504149"/>
              <a:gd name="connsiteY3" fmla="*/ 271849 h 2951324"/>
              <a:gd name="connsiteX4" fmla="*/ 2504149 w 2504149"/>
              <a:gd name="connsiteY4" fmla="*/ 583533 h 2951324"/>
              <a:gd name="connsiteX5" fmla="*/ 2306441 w 2504149"/>
              <a:gd name="connsiteY5" fmla="*/ 1386154 h 2951324"/>
              <a:gd name="connsiteX6" fmla="*/ 2306441 w 2504149"/>
              <a:gd name="connsiteY6" fmla="*/ 1386154 h 2951324"/>
              <a:gd name="connsiteX7" fmla="*/ 2306441 w 2504149"/>
              <a:gd name="connsiteY7" fmla="*/ 1980220 h 2951324"/>
              <a:gd name="connsiteX8" fmla="*/ 2306441 w 2504149"/>
              <a:gd name="connsiteY8" fmla="*/ 2052222 h 2951324"/>
              <a:gd name="connsiteX9" fmla="*/ 1988577 w 2504149"/>
              <a:gd name="connsiteY9" fmla="*/ 2314480 h 2951324"/>
              <a:gd name="connsiteX10" fmla="*/ 1728369 w 2504149"/>
              <a:gd name="connsiteY10" fmla="*/ 2351550 h 2951324"/>
              <a:gd name="connsiteX11" fmla="*/ 1998153 w 2504149"/>
              <a:gd name="connsiteY11" fmla="*/ 2951324 h 2951324"/>
              <a:gd name="connsiteX12" fmla="*/ 1035768 w 2504149"/>
              <a:gd name="connsiteY12" fmla="*/ 2319024 h 2951324"/>
              <a:gd name="connsiteX13" fmla="*/ 673911 w 2504149"/>
              <a:gd name="connsiteY13" fmla="*/ 2326837 h 2951324"/>
              <a:gd name="connsiteX14" fmla="*/ 362225 w 2504149"/>
              <a:gd name="connsiteY14" fmla="*/ 2052222 h 2951324"/>
              <a:gd name="connsiteX15" fmla="*/ 362225 w 2504149"/>
              <a:gd name="connsiteY15" fmla="*/ 1980220 h 2951324"/>
              <a:gd name="connsiteX16" fmla="*/ 362225 w 2504149"/>
              <a:gd name="connsiteY16" fmla="*/ 1386154 h 2951324"/>
              <a:gd name="connsiteX17" fmla="*/ 362225 w 2504149"/>
              <a:gd name="connsiteY17" fmla="*/ 1386154 h 2951324"/>
              <a:gd name="connsiteX18" fmla="*/ 3879 w 2504149"/>
              <a:gd name="connsiteY18" fmla="*/ 354934 h 2951324"/>
              <a:gd name="connsiteX0" fmla="*/ 3879 w 2504149"/>
              <a:gd name="connsiteY0" fmla="*/ 354934 h 3136676"/>
              <a:gd name="connsiteX1" fmla="*/ 142570 w 2504149"/>
              <a:gd name="connsiteY1" fmla="*/ 37071 h 3136676"/>
              <a:gd name="connsiteX2" fmla="*/ 1172315 w 2504149"/>
              <a:gd name="connsiteY2" fmla="*/ 0 h 3136676"/>
              <a:gd name="connsiteX3" fmla="*/ 2303675 w 2504149"/>
              <a:gd name="connsiteY3" fmla="*/ 271849 h 3136676"/>
              <a:gd name="connsiteX4" fmla="*/ 2504149 w 2504149"/>
              <a:gd name="connsiteY4" fmla="*/ 583533 h 3136676"/>
              <a:gd name="connsiteX5" fmla="*/ 2306441 w 2504149"/>
              <a:gd name="connsiteY5" fmla="*/ 1386154 h 3136676"/>
              <a:gd name="connsiteX6" fmla="*/ 2306441 w 2504149"/>
              <a:gd name="connsiteY6" fmla="*/ 1386154 h 3136676"/>
              <a:gd name="connsiteX7" fmla="*/ 2306441 w 2504149"/>
              <a:gd name="connsiteY7" fmla="*/ 1980220 h 3136676"/>
              <a:gd name="connsiteX8" fmla="*/ 2306441 w 2504149"/>
              <a:gd name="connsiteY8" fmla="*/ 2052222 h 3136676"/>
              <a:gd name="connsiteX9" fmla="*/ 1988577 w 2504149"/>
              <a:gd name="connsiteY9" fmla="*/ 2314480 h 3136676"/>
              <a:gd name="connsiteX10" fmla="*/ 1728369 w 2504149"/>
              <a:gd name="connsiteY10" fmla="*/ 2351550 h 3136676"/>
              <a:gd name="connsiteX11" fmla="*/ 1713947 w 2504149"/>
              <a:gd name="connsiteY11" fmla="*/ 3136676 h 3136676"/>
              <a:gd name="connsiteX12" fmla="*/ 1035768 w 2504149"/>
              <a:gd name="connsiteY12" fmla="*/ 2319024 h 3136676"/>
              <a:gd name="connsiteX13" fmla="*/ 673911 w 2504149"/>
              <a:gd name="connsiteY13" fmla="*/ 2326837 h 3136676"/>
              <a:gd name="connsiteX14" fmla="*/ 362225 w 2504149"/>
              <a:gd name="connsiteY14" fmla="*/ 2052222 h 3136676"/>
              <a:gd name="connsiteX15" fmla="*/ 362225 w 2504149"/>
              <a:gd name="connsiteY15" fmla="*/ 1980220 h 3136676"/>
              <a:gd name="connsiteX16" fmla="*/ 362225 w 2504149"/>
              <a:gd name="connsiteY16" fmla="*/ 1386154 h 3136676"/>
              <a:gd name="connsiteX17" fmla="*/ 362225 w 2504149"/>
              <a:gd name="connsiteY17" fmla="*/ 1386154 h 3136676"/>
              <a:gd name="connsiteX18" fmla="*/ 3879 w 2504149"/>
              <a:gd name="connsiteY18" fmla="*/ 354934 h 3136676"/>
              <a:gd name="connsiteX0" fmla="*/ 3879 w 2504149"/>
              <a:gd name="connsiteY0" fmla="*/ 354934 h 3136676"/>
              <a:gd name="connsiteX1" fmla="*/ 142570 w 2504149"/>
              <a:gd name="connsiteY1" fmla="*/ 37071 h 3136676"/>
              <a:gd name="connsiteX2" fmla="*/ 1172315 w 2504149"/>
              <a:gd name="connsiteY2" fmla="*/ 0 h 3136676"/>
              <a:gd name="connsiteX3" fmla="*/ 2303675 w 2504149"/>
              <a:gd name="connsiteY3" fmla="*/ 271849 h 3136676"/>
              <a:gd name="connsiteX4" fmla="*/ 2504149 w 2504149"/>
              <a:gd name="connsiteY4" fmla="*/ 583533 h 3136676"/>
              <a:gd name="connsiteX5" fmla="*/ 2306441 w 2504149"/>
              <a:gd name="connsiteY5" fmla="*/ 1386154 h 3136676"/>
              <a:gd name="connsiteX6" fmla="*/ 2306441 w 2504149"/>
              <a:gd name="connsiteY6" fmla="*/ 1386154 h 3136676"/>
              <a:gd name="connsiteX7" fmla="*/ 2306441 w 2504149"/>
              <a:gd name="connsiteY7" fmla="*/ 1980220 h 3136676"/>
              <a:gd name="connsiteX8" fmla="*/ 2306441 w 2504149"/>
              <a:gd name="connsiteY8" fmla="*/ 2052222 h 3136676"/>
              <a:gd name="connsiteX9" fmla="*/ 1988577 w 2504149"/>
              <a:gd name="connsiteY9" fmla="*/ 2314480 h 3136676"/>
              <a:gd name="connsiteX10" fmla="*/ 1728369 w 2504149"/>
              <a:gd name="connsiteY10" fmla="*/ 2351550 h 3136676"/>
              <a:gd name="connsiteX11" fmla="*/ 1713947 w 2504149"/>
              <a:gd name="connsiteY11" fmla="*/ 3136676 h 3136676"/>
              <a:gd name="connsiteX12" fmla="*/ 1387935 w 2504149"/>
              <a:gd name="connsiteY12" fmla="*/ 2337559 h 3136676"/>
              <a:gd name="connsiteX13" fmla="*/ 673911 w 2504149"/>
              <a:gd name="connsiteY13" fmla="*/ 2326837 h 3136676"/>
              <a:gd name="connsiteX14" fmla="*/ 362225 w 2504149"/>
              <a:gd name="connsiteY14" fmla="*/ 2052222 h 3136676"/>
              <a:gd name="connsiteX15" fmla="*/ 362225 w 2504149"/>
              <a:gd name="connsiteY15" fmla="*/ 1980220 h 3136676"/>
              <a:gd name="connsiteX16" fmla="*/ 362225 w 2504149"/>
              <a:gd name="connsiteY16" fmla="*/ 1386154 h 3136676"/>
              <a:gd name="connsiteX17" fmla="*/ 362225 w 2504149"/>
              <a:gd name="connsiteY17" fmla="*/ 1386154 h 3136676"/>
              <a:gd name="connsiteX18" fmla="*/ 3879 w 2504149"/>
              <a:gd name="connsiteY18" fmla="*/ 354934 h 3136676"/>
              <a:gd name="connsiteX0" fmla="*/ 3879 w 2504149"/>
              <a:gd name="connsiteY0" fmla="*/ 354934 h 3136676"/>
              <a:gd name="connsiteX1" fmla="*/ 142570 w 2504149"/>
              <a:gd name="connsiteY1" fmla="*/ 37071 h 3136676"/>
              <a:gd name="connsiteX2" fmla="*/ 1172315 w 2504149"/>
              <a:gd name="connsiteY2" fmla="*/ 0 h 3136676"/>
              <a:gd name="connsiteX3" fmla="*/ 2303675 w 2504149"/>
              <a:gd name="connsiteY3" fmla="*/ 271849 h 3136676"/>
              <a:gd name="connsiteX4" fmla="*/ 2504149 w 2504149"/>
              <a:gd name="connsiteY4" fmla="*/ 583533 h 3136676"/>
              <a:gd name="connsiteX5" fmla="*/ 2306441 w 2504149"/>
              <a:gd name="connsiteY5" fmla="*/ 1386154 h 3136676"/>
              <a:gd name="connsiteX6" fmla="*/ 2306441 w 2504149"/>
              <a:gd name="connsiteY6" fmla="*/ 1386154 h 3136676"/>
              <a:gd name="connsiteX7" fmla="*/ 2306441 w 2504149"/>
              <a:gd name="connsiteY7" fmla="*/ 1980220 h 3136676"/>
              <a:gd name="connsiteX8" fmla="*/ 2306441 w 2504149"/>
              <a:gd name="connsiteY8" fmla="*/ 2052222 h 3136676"/>
              <a:gd name="connsiteX9" fmla="*/ 1988577 w 2504149"/>
              <a:gd name="connsiteY9" fmla="*/ 2314480 h 3136676"/>
              <a:gd name="connsiteX10" fmla="*/ 1728369 w 2504149"/>
              <a:gd name="connsiteY10" fmla="*/ 2351550 h 3136676"/>
              <a:gd name="connsiteX11" fmla="*/ 1713947 w 2504149"/>
              <a:gd name="connsiteY11" fmla="*/ 3136676 h 3136676"/>
              <a:gd name="connsiteX12" fmla="*/ 1387935 w 2504149"/>
              <a:gd name="connsiteY12" fmla="*/ 2337559 h 3136676"/>
              <a:gd name="connsiteX13" fmla="*/ 673911 w 2504149"/>
              <a:gd name="connsiteY13" fmla="*/ 2326837 h 3136676"/>
              <a:gd name="connsiteX14" fmla="*/ 362225 w 2504149"/>
              <a:gd name="connsiteY14" fmla="*/ 2052222 h 3136676"/>
              <a:gd name="connsiteX15" fmla="*/ 362225 w 2504149"/>
              <a:gd name="connsiteY15" fmla="*/ 1980220 h 3136676"/>
              <a:gd name="connsiteX16" fmla="*/ 362225 w 2504149"/>
              <a:gd name="connsiteY16" fmla="*/ 1386154 h 3136676"/>
              <a:gd name="connsiteX17" fmla="*/ 362225 w 2504149"/>
              <a:gd name="connsiteY17" fmla="*/ 1386154 h 3136676"/>
              <a:gd name="connsiteX18" fmla="*/ 3879 w 2504149"/>
              <a:gd name="connsiteY18" fmla="*/ 354934 h 3136676"/>
              <a:gd name="connsiteX0" fmla="*/ 3879 w 2504149"/>
              <a:gd name="connsiteY0" fmla="*/ 354934 h 3136676"/>
              <a:gd name="connsiteX1" fmla="*/ 142570 w 2504149"/>
              <a:gd name="connsiteY1" fmla="*/ 37071 h 3136676"/>
              <a:gd name="connsiteX2" fmla="*/ 1172315 w 2504149"/>
              <a:gd name="connsiteY2" fmla="*/ 0 h 3136676"/>
              <a:gd name="connsiteX3" fmla="*/ 2303675 w 2504149"/>
              <a:gd name="connsiteY3" fmla="*/ 271849 h 3136676"/>
              <a:gd name="connsiteX4" fmla="*/ 2504149 w 2504149"/>
              <a:gd name="connsiteY4" fmla="*/ 583533 h 3136676"/>
              <a:gd name="connsiteX5" fmla="*/ 2306441 w 2504149"/>
              <a:gd name="connsiteY5" fmla="*/ 1386154 h 3136676"/>
              <a:gd name="connsiteX6" fmla="*/ 2306441 w 2504149"/>
              <a:gd name="connsiteY6" fmla="*/ 1386154 h 3136676"/>
              <a:gd name="connsiteX7" fmla="*/ 2306441 w 2504149"/>
              <a:gd name="connsiteY7" fmla="*/ 1980220 h 3136676"/>
              <a:gd name="connsiteX8" fmla="*/ 2306441 w 2504149"/>
              <a:gd name="connsiteY8" fmla="*/ 2052222 h 3136676"/>
              <a:gd name="connsiteX9" fmla="*/ 1988577 w 2504149"/>
              <a:gd name="connsiteY9" fmla="*/ 2314480 h 3136676"/>
              <a:gd name="connsiteX10" fmla="*/ 1728369 w 2504149"/>
              <a:gd name="connsiteY10" fmla="*/ 2351550 h 3136676"/>
              <a:gd name="connsiteX11" fmla="*/ 1713947 w 2504149"/>
              <a:gd name="connsiteY11" fmla="*/ 3136676 h 3136676"/>
              <a:gd name="connsiteX12" fmla="*/ 1387935 w 2504149"/>
              <a:gd name="connsiteY12" fmla="*/ 2337559 h 3136676"/>
              <a:gd name="connsiteX13" fmla="*/ 673911 w 2504149"/>
              <a:gd name="connsiteY13" fmla="*/ 2326837 h 3136676"/>
              <a:gd name="connsiteX14" fmla="*/ 362225 w 2504149"/>
              <a:gd name="connsiteY14" fmla="*/ 2052222 h 3136676"/>
              <a:gd name="connsiteX15" fmla="*/ 362225 w 2504149"/>
              <a:gd name="connsiteY15" fmla="*/ 1980220 h 3136676"/>
              <a:gd name="connsiteX16" fmla="*/ 362225 w 2504149"/>
              <a:gd name="connsiteY16" fmla="*/ 1386154 h 3136676"/>
              <a:gd name="connsiteX17" fmla="*/ 3879 w 2504149"/>
              <a:gd name="connsiteY17" fmla="*/ 354934 h 3136676"/>
              <a:gd name="connsiteX0" fmla="*/ 3879 w 2504149"/>
              <a:gd name="connsiteY0" fmla="*/ 354934 h 3136676"/>
              <a:gd name="connsiteX1" fmla="*/ 142570 w 2504149"/>
              <a:gd name="connsiteY1" fmla="*/ 37071 h 3136676"/>
              <a:gd name="connsiteX2" fmla="*/ 1172315 w 2504149"/>
              <a:gd name="connsiteY2" fmla="*/ 0 h 3136676"/>
              <a:gd name="connsiteX3" fmla="*/ 2303675 w 2504149"/>
              <a:gd name="connsiteY3" fmla="*/ 271849 h 3136676"/>
              <a:gd name="connsiteX4" fmla="*/ 2504149 w 2504149"/>
              <a:gd name="connsiteY4" fmla="*/ 583533 h 3136676"/>
              <a:gd name="connsiteX5" fmla="*/ 2306441 w 2504149"/>
              <a:gd name="connsiteY5" fmla="*/ 1386154 h 3136676"/>
              <a:gd name="connsiteX6" fmla="*/ 2306441 w 2504149"/>
              <a:gd name="connsiteY6" fmla="*/ 1386154 h 3136676"/>
              <a:gd name="connsiteX7" fmla="*/ 2306441 w 2504149"/>
              <a:gd name="connsiteY7" fmla="*/ 1980220 h 3136676"/>
              <a:gd name="connsiteX8" fmla="*/ 2306441 w 2504149"/>
              <a:gd name="connsiteY8" fmla="*/ 2052222 h 3136676"/>
              <a:gd name="connsiteX9" fmla="*/ 1988577 w 2504149"/>
              <a:gd name="connsiteY9" fmla="*/ 2314480 h 3136676"/>
              <a:gd name="connsiteX10" fmla="*/ 1728369 w 2504149"/>
              <a:gd name="connsiteY10" fmla="*/ 2351550 h 3136676"/>
              <a:gd name="connsiteX11" fmla="*/ 1713947 w 2504149"/>
              <a:gd name="connsiteY11" fmla="*/ 3136676 h 3136676"/>
              <a:gd name="connsiteX12" fmla="*/ 1387935 w 2504149"/>
              <a:gd name="connsiteY12" fmla="*/ 2337559 h 3136676"/>
              <a:gd name="connsiteX13" fmla="*/ 673911 w 2504149"/>
              <a:gd name="connsiteY13" fmla="*/ 2326837 h 3136676"/>
              <a:gd name="connsiteX14" fmla="*/ 362225 w 2504149"/>
              <a:gd name="connsiteY14" fmla="*/ 2052222 h 3136676"/>
              <a:gd name="connsiteX15" fmla="*/ 362225 w 2504149"/>
              <a:gd name="connsiteY15" fmla="*/ 1980220 h 3136676"/>
              <a:gd name="connsiteX16" fmla="*/ 3879 w 2504149"/>
              <a:gd name="connsiteY16" fmla="*/ 354934 h 3136676"/>
              <a:gd name="connsiteX0" fmla="*/ 3879 w 2504149"/>
              <a:gd name="connsiteY0" fmla="*/ 354934 h 3136676"/>
              <a:gd name="connsiteX1" fmla="*/ 142570 w 2504149"/>
              <a:gd name="connsiteY1" fmla="*/ 37071 h 3136676"/>
              <a:gd name="connsiteX2" fmla="*/ 1172315 w 2504149"/>
              <a:gd name="connsiteY2" fmla="*/ 0 h 3136676"/>
              <a:gd name="connsiteX3" fmla="*/ 2303675 w 2504149"/>
              <a:gd name="connsiteY3" fmla="*/ 271849 h 3136676"/>
              <a:gd name="connsiteX4" fmla="*/ 2504149 w 2504149"/>
              <a:gd name="connsiteY4" fmla="*/ 583533 h 3136676"/>
              <a:gd name="connsiteX5" fmla="*/ 2306441 w 2504149"/>
              <a:gd name="connsiteY5" fmla="*/ 1386154 h 3136676"/>
              <a:gd name="connsiteX6" fmla="*/ 2306441 w 2504149"/>
              <a:gd name="connsiteY6" fmla="*/ 1386154 h 3136676"/>
              <a:gd name="connsiteX7" fmla="*/ 2306441 w 2504149"/>
              <a:gd name="connsiteY7" fmla="*/ 1980220 h 3136676"/>
              <a:gd name="connsiteX8" fmla="*/ 2306441 w 2504149"/>
              <a:gd name="connsiteY8" fmla="*/ 2052222 h 3136676"/>
              <a:gd name="connsiteX9" fmla="*/ 1988577 w 2504149"/>
              <a:gd name="connsiteY9" fmla="*/ 2314480 h 3136676"/>
              <a:gd name="connsiteX10" fmla="*/ 1728369 w 2504149"/>
              <a:gd name="connsiteY10" fmla="*/ 2351550 h 3136676"/>
              <a:gd name="connsiteX11" fmla="*/ 1713947 w 2504149"/>
              <a:gd name="connsiteY11" fmla="*/ 3136676 h 3136676"/>
              <a:gd name="connsiteX12" fmla="*/ 1387935 w 2504149"/>
              <a:gd name="connsiteY12" fmla="*/ 2337559 h 3136676"/>
              <a:gd name="connsiteX13" fmla="*/ 673911 w 2504149"/>
              <a:gd name="connsiteY13" fmla="*/ 2326837 h 3136676"/>
              <a:gd name="connsiteX14" fmla="*/ 362225 w 2504149"/>
              <a:gd name="connsiteY14" fmla="*/ 2052222 h 3136676"/>
              <a:gd name="connsiteX15" fmla="*/ 3879 w 2504149"/>
              <a:gd name="connsiteY15" fmla="*/ 354934 h 3136676"/>
              <a:gd name="connsiteX0" fmla="*/ 3879 w 2504149"/>
              <a:gd name="connsiteY0" fmla="*/ 317863 h 3099605"/>
              <a:gd name="connsiteX1" fmla="*/ 142570 w 2504149"/>
              <a:gd name="connsiteY1" fmla="*/ 0 h 3099605"/>
              <a:gd name="connsiteX2" fmla="*/ 2303675 w 2504149"/>
              <a:gd name="connsiteY2" fmla="*/ 234778 h 3099605"/>
              <a:gd name="connsiteX3" fmla="*/ 2504149 w 2504149"/>
              <a:gd name="connsiteY3" fmla="*/ 546462 h 3099605"/>
              <a:gd name="connsiteX4" fmla="*/ 2306441 w 2504149"/>
              <a:gd name="connsiteY4" fmla="*/ 1349083 h 3099605"/>
              <a:gd name="connsiteX5" fmla="*/ 2306441 w 2504149"/>
              <a:gd name="connsiteY5" fmla="*/ 1349083 h 3099605"/>
              <a:gd name="connsiteX6" fmla="*/ 2306441 w 2504149"/>
              <a:gd name="connsiteY6" fmla="*/ 1943149 h 3099605"/>
              <a:gd name="connsiteX7" fmla="*/ 2306441 w 2504149"/>
              <a:gd name="connsiteY7" fmla="*/ 2015151 h 3099605"/>
              <a:gd name="connsiteX8" fmla="*/ 1988577 w 2504149"/>
              <a:gd name="connsiteY8" fmla="*/ 2277409 h 3099605"/>
              <a:gd name="connsiteX9" fmla="*/ 1728369 w 2504149"/>
              <a:gd name="connsiteY9" fmla="*/ 2314479 h 3099605"/>
              <a:gd name="connsiteX10" fmla="*/ 1713947 w 2504149"/>
              <a:gd name="connsiteY10" fmla="*/ 3099605 h 3099605"/>
              <a:gd name="connsiteX11" fmla="*/ 1387935 w 2504149"/>
              <a:gd name="connsiteY11" fmla="*/ 2300488 h 3099605"/>
              <a:gd name="connsiteX12" fmla="*/ 673911 w 2504149"/>
              <a:gd name="connsiteY12" fmla="*/ 2289766 h 3099605"/>
              <a:gd name="connsiteX13" fmla="*/ 362225 w 2504149"/>
              <a:gd name="connsiteY13" fmla="*/ 2015151 h 3099605"/>
              <a:gd name="connsiteX14" fmla="*/ 3879 w 2504149"/>
              <a:gd name="connsiteY14" fmla="*/ 317863 h 3099605"/>
              <a:gd name="connsiteX0" fmla="*/ 3879 w 2504149"/>
              <a:gd name="connsiteY0" fmla="*/ 317863 h 3099605"/>
              <a:gd name="connsiteX1" fmla="*/ 142570 w 2504149"/>
              <a:gd name="connsiteY1" fmla="*/ 0 h 3099605"/>
              <a:gd name="connsiteX2" fmla="*/ 2303675 w 2504149"/>
              <a:gd name="connsiteY2" fmla="*/ 234778 h 3099605"/>
              <a:gd name="connsiteX3" fmla="*/ 2504149 w 2504149"/>
              <a:gd name="connsiteY3" fmla="*/ 546462 h 3099605"/>
              <a:gd name="connsiteX4" fmla="*/ 2306441 w 2504149"/>
              <a:gd name="connsiteY4" fmla="*/ 1349083 h 3099605"/>
              <a:gd name="connsiteX5" fmla="*/ 2306441 w 2504149"/>
              <a:gd name="connsiteY5" fmla="*/ 1349083 h 3099605"/>
              <a:gd name="connsiteX6" fmla="*/ 2306441 w 2504149"/>
              <a:gd name="connsiteY6" fmla="*/ 1943149 h 3099605"/>
              <a:gd name="connsiteX7" fmla="*/ 2306441 w 2504149"/>
              <a:gd name="connsiteY7" fmla="*/ 2015151 h 3099605"/>
              <a:gd name="connsiteX8" fmla="*/ 1988577 w 2504149"/>
              <a:gd name="connsiteY8" fmla="*/ 2277409 h 3099605"/>
              <a:gd name="connsiteX9" fmla="*/ 1728369 w 2504149"/>
              <a:gd name="connsiteY9" fmla="*/ 2314479 h 3099605"/>
              <a:gd name="connsiteX10" fmla="*/ 1713947 w 2504149"/>
              <a:gd name="connsiteY10" fmla="*/ 3099605 h 3099605"/>
              <a:gd name="connsiteX11" fmla="*/ 1387935 w 2504149"/>
              <a:gd name="connsiteY11" fmla="*/ 2300488 h 3099605"/>
              <a:gd name="connsiteX12" fmla="*/ 673911 w 2504149"/>
              <a:gd name="connsiteY12" fmla="*/ 2289766 h 3099605"/>
              <a:gd name="connsiteX13" fmla="*/ 220122 w 2504149"/>
              <a:gd name="connsiteY13" fmla="*/ 1996616 h 3099605"/>
              <a:gd name="connsiteX14" fmla="*/ 3879 w 2504149"/>
              <a:gd name="connsiteY14" fmla="*/ 317863 h 3099605"/>
              <a:gd name="connsiteX0" fmla="*/ 831 w 2501101"/>
              <a:gd name="connsiteY0" fmla="*/ 317863 h 3099605"/>
              <a:gd name="connsiteX1" fmla="*/ 158058 w 2501101"/>
              <a:gd name="connsiteY1" fmla="*/ 0 h 3099605"/>
              <a:gd name="connsiteX2" fmla="*/ 2300627 w 2501101"/>
              <a:gd name="connsiteY2" fmla="*/ 234778 h 3099605"/>
              <a:gd name="connsiteX3" fmla="*/ 2501101 w 2501101"/>
              <a:gd name="connsiteY3" fmla="*/ 546462 h 3099605"/>
              <a:gd name="connsiteX4" fmla="*/ 2303393 w 2501101"/>
              <a:gd name="connsiteY4" fmla="*/ 1349083 h 3099605"/>
              <a:gd name="connsiteX5" fmla="*/ 2303393 w 2501101"/>
              <a:gd name="connsiteY5" fmla="*/ 1349083 h 3099605"/>
              <a:gd name="connsiteX6" fmla="*/ 2303393 w 2501101"/>
              <a:gd name="connsiteY6" fmla="*/ 1943149 h 3099605"/>
              <a:gd name="connsiteX7" fmla="*/ 2303393 w 2501101"/>
              <a:gd name="connsiteY7" fmla="*/ 2015151 h 3099605"/>
              <a:gd name="connsiteX8" fmla="*/ 1985529 w 2501101"/>
              <a:gd name="connsiteY8" fmla="*/ 2277409 h 3099605"/>
              <a:gd name="connsiteX9" fmla="*/ 1725321 w 2501101"/>
              <a:gd name="connsiteY9" fmla="*/ 2314479 h 3099605"/>
              <a:gd name="connsiteX10" fmla="*/ 1710899 w 2501101"/>
              <a:gd name="connsiteY10" fmla="*/ 3099605 h 3099605"/>
              <a:gd name="connsiteX11" fmla="*/ 1384887 w 2501101"/>
              <a:gd name="connsiteY11" fmla="*/ 2300488 h 3099605"/>
              <a:gd name="connsiteX12" fmla="*/ 670863 w 2501101"/>
              <a:gd name="connsiteY12" fmla="*/ 2289766 h 3099605"/>
              <a:gd name="connsiteX13" fmla="*/ 217074 w 2501101"/>
              <a:gd name="connsiteY13" fmla="*/ 1996616 h 3099605"/>
              <a:gd name="connsiteX14" fmla="*/ 831 w 2501101"/>
              <a:gd name="connsiteY14" fmla="*/ 317863 h 3099605"/>
              <a:gd name="connsiteX0" fmla="*/ 831 w 2501101"/>
              <a:gd name="connsiteY0" fmla="*/ 317863 h 3099605"/>
              <a:gd name="connsiteX1" fmla="*/ 158058 w 2501101"/>
              <a:gd name="connsiteY1" fmla="*/ 0 h 3099605"/>
              <a:gd name="connsiteX2" fmla="*/ 2300627 w 2501101"/>
              <a:gd name="connsiteY2" fmla="*/ 234778 h 3099605"/>
              <a:gd name="connsiteX3" fmla="*/ 2501101 w 2501101"/>
              <a:gd name="connsiteY3" fmla="*/ 546462 h 3099605"/>
              <a:gd name="connsiteX4" fmla="*/ 2303393 w 2501101"/>
              <a:gd name="connsiteY4" fmla="*/ 1349083 h 3099605"/>
              <a:gd name="connsiteX5" fmla="*/ 2303393 w 2501101"/>
              <a:gd name="connsiteY5" fmla="*/ 1943149 h 3099605"/>
              <a:gd name="connsiteX6" fmla="*/ 2303393 w 2501101"/>
              <a:gd name="connsiteY6" fmla="*/ 2015151 h 3099605"/>
              <a:gd name="connsiteX7" fmla="*/ 1985529 w 2501101"/>
              <a:gd name="connsiteY7" fmla="*/ 2277409 h 3099605"/>
              <a:gd name="connsiteX8" fmla="*/ 1725321 w 2501101"/>
              <a:gd name="connsiteY8" fmla="*/ 2314479 h 3099605"/>
              <a:gd name="connsiteX9" fmla="*/ 1710899 w 2501101"/>
              <a:gd name="connsiteY9" fmla="*/ 3099605 h 3099605"/>
              <a:gd name="connsiteX10" fmla="*/ 1384887 w 2501101"/>
              <a:gd name="connsiteY10" fmla="*/ 2300488 h 3099605"/>
              <a:gd name="connsiteX11" fmla="*/ 670863 w 2501101"/>
              <a:gd name="connsiteY11" fmla="*/ 2289766 h 3099605"/>
              <a:gd name="connsiteX12" fmla="*/ 217074 w 2501101"/>
              <a:gd name="connsiteY12" fmla="*/ 1996616 h 3099605"/>
              <a:gd name="connsiteX13" fmla="*/ 831 w 2501101"/>
              <a:gd name="connsiteY13" fmla="*/ 317863 h 3099605"/>
              <a:gd name="connsiteX0" fmla="*/ 831 w 2501101"/>
              <a:gd name="connsiteY0" fmla="*/ 317863 h 3099605"/>
              <a:gd name="connsiteX1" fmla="*/ 158058 w 2501101"/>
              <a:gd name="connsiteY1" fmla="*/ 0 h 3099605"/>
              <a:gd name="connsiteX2" fmla="*/ 2300627 w 2501101"/>
              <a:gd name="connsiteY2" fmla="*/ 234778 h 3099605"/>
              <a:gd name="connsiteX3" fmla="*/ 2501101 w 2501101"/>
              <a:gd name="connsiteY3" fmla="*/ 546462 h 3099605"/>
              <a:gd name="connsiteX4" fmla="*/ 2303393 w 2501101"/>
              <a:gd name="connsiteY4" fmla="*/ 1943149 h 3099605"/>
              <a:gd name="connsiteX5" fmla="*/ 2303393 w 2501101"/>
              <a:gd name="connsiteY5" fmla="*/ 2015151 h 3099605"/>
              <a:gd name="connsiteX6" fmla="*/ 1985529 w 2501101"/>
              <a:gd name="connsiteY6" fmla="*/ 2277409 h 3099605"/>
              <a:gd name="connsiteX7" fmla="*/ 1725321 w 2501101"/>
              <a:gd name="connsiteY7" fmla="*/ 2314479 h 3099605"/>
              <a:gd name="connsiteX8" fmla="*/ 1710899 w 2501101"/>
              <a:gd name="connsiteY8" fmla="*/ 3099605 h 3099605"/>
              <a:gd name="connsiteX9" fmla="*/ 1384887 w 2501101"/>
              <a:gd name="connsiteY9" fmla="*/ 2300488 h 3099605"/>
              <a:gd name="connsiteX10" fmla="*/ 670863 w 2501101"/>
              <a:gd name="connsiteY10" fmla="*/ 2289766 h 3099605"/>
              <a:gd name="connsiteX11" fmla="*/ 217074 w 2501101"/>
              <a:gd name="connsiteY11" fmla="*/ 1996616 h 3099605"/>
              <a:gd name="connsiteX12" fmla="*/ 831 w 2501101"/>
              <a:gd name="connsiteY12" fmla="*/ 317863 h 3099605"/>
              <a:gd name="connsiteX0" fmla="*/ 831 w 2501101"/>
              <a:gd name="connsiteY0" fmla="*/ 317863 h 3099605"/>
              <a:gd name="connsiteX1" fmla="*/ 158058 w 2501101"/>
              <a:gd name="connsiteY1" fmla="*/ 0 h 3099605"/>
              <a:gd name="connsiteX2" fmla="*/ 2300627 w 2501101"/>
              <a:gd name="connsiteY2" fmla="*/ 234778 h 3099605"/>
              <a:gd name="connsiteX3" fmla="*/ 2501101 w 2501101"/>
              <a:gd name="connsiteY3" fmla="*/ 546462 h 3099605"/>
              <a:gd name="connsiteX4" fmla="*/ 2303393 w 2501101"/>
              <a:gd name="connsiteY4" fmla="*/ 2015151 h 3099605"/>
              <a:gd name="connsiteX5" fmla="*/ 1985529 w 2501101"/>
              <a:gd name="connsiteY5" fmla="*/ 2277409 h 3099605"/>
              <a:gd name="connsiteX6" fmla="*/ 1725321 w 2501101"/>
              <a:gd name="connsiteY6" fmla="*/ 2314479 h 3099605"/>
              <a:gd name="connsiteX7" fmla="*/ 1710899 w 2501101"/>
              <a:gd name="connsiteY7" fmla="*/ 3099605 h 3099605"/>
              <a:gd name="connsiteX8" fmla="*/ 1384887 w 2501101"/>
              <a:gd name="connsiteY8" fmla="*/ 2300488 h 3099605"/>
              <a:gd name="connsiteX9" fmla="*/ 670863 w 2501101"/>
              <a:gd name="connsiteY9" fmla="*/ 2289766 h 3099605"/>
              <a:gd name="connsiteX10" fmla="*/ 217074 w 2501101"/>
              <a:gd name="connsiteY10" fmla="*/ 1996616 h 3099605"/>
              <a:gd name="connsiteX11" fmla="*/ 831 w 2501101"/>
              <a:gd name="connsiteY11" fmla="*/ 317863 h 3099605"/>
              <a:gd name="connsiteX0" fmla="*/ 831 w 2501101"/>
              <a:gd name="connsiteY0" fmla="*/ 317863 h 3099605"/>
              <a:gd name="connsiteX1" fmla="*/ 158058 w 2501101"/>
              <a:gd name="connsiteY1" fmla="*/ 0 h 3099605"/>
              <a:gd name="connsiteX2" fmla="*/ 2300627 w 2501101"/>
              <a:gd name="connsiteY2" fmla="*/ 234778 h 3099605"/>
              <a:gd name="connsiteX3" fmla="*/ 2501101 w 2501101"/>
              <a:gd name="connsiteY3" fmla="*/ 546462 h 3099605"/>
              <a:gd name="connsiteX4" fmla="*/ 2303393 w 2501101"/>
              <a:gd name="connsiteY4" fmla="*/ 2015151 h 3099605"/>
              <a:gd name="connsiteX5" fmla="*/ 1985529 w 2501101"/>
              <a:gd name="connsiteY5" fmla="*/ 2277409 h 3099605"/>
              <a:gd name="connsiteX6" fmla="*/ 1725321 w 2501101"/>
              <a:gd name="connsiteY6" fmla="*/ 2314479 h 3099605"/>
              <a:gd name="connsiteX7" fmla="*/ 1710899 w 2501101"/>
              <a:gd name="connsiteY7" fmla="*/ 3099605 h 3099605"/>
              <a:gd name="connsiteX8" fmla="*/ 1384887 w 2501101"/>
              <a:gd name="connsiteY8" fmla="*/ 2300488 h 3099605"/>
              <a:gd name="connsiteX9" fmla="*/ 670863 w 2501101"/>
              <a:gd name="connsiteY9" fmla="*/ 2289766 h 3099605"/>
              <a:gd name="connsiteX10" fmla="*/ 217074 w 2501101"/>
              <a:gd name="connsiteY10" fmla="*/ 1996616 h 3099605"/>
              <a:gd name="connsiteX11" fmla="*/ 831 w 2501101"/>
              <a:gd name="connsiteY11" fmla="*/ 317863 h 3099605"/>
              <a:gd name="connsiteX0" fmla="*/ 831 w 2501101"/>
              <a:gd name="connsiteY0" fmla="*/ 317863 h 3099605"/>
              <a:gd name="connsiteX1" fmla="*/ 158058 w 2501101"/>
              <a:gd name="connsiteY1" fmla="*/ 0 h 3099605"/>
              <a:gd name="connsiteX2" fmla="*/ 2300627 w 2501101"/>
              <a:gd name="connsiteY2" fmla="*/ 234778 h 3099605"/>
              <a:gd name="connsiteX3" fmla="*/ 2501101 w 2501101"/>
              <a:gd name="connsiteY3" fmla="*/ 546462 h 3099605"/>
              <a:gd name="connsiteX4" fmla="*/ 2303393 w 2501101"/>
              <a:gd name="connsiteY4" fmla="*/ 2015151 h 3099605"/>
              <a:gd name="connsiteX5" fmla="*/ 1973173 w 2501101"/>
              <a:gd name="connsiteY5" fmla="*/ 2320658 h 3099605"/>
              <a:gd name="connsiteX6" fmla="*/ 1725321 w 2501101"/>
              <a:gd name="connsiteY6" fmla="*/ 2314479 h 3099605"/>
              <a:gd name="connsiteX7" fmla="*/ 1710899 w 2501101"/>
              <a:gd name="connsiteY7" fmla="*/ 3099605 h 3099605"/>
              <a:gd name="connsiteX8" fmla="*/ 1384887 w 2501101"/>
              <a:gd name="connsiteY8" fmla="*/ 2300488 h 3099605"/>
              <a:gd name="connsiteX9" fmla="*/ 670863 w 2501101"/>
              <a:gd name="connsiteY9" fmla="*/ 2289766 h 3099605"/>
              <a:gd name="connsiteX10" fmla="*/ 217074 w 2501101"/>
              <a:gd name="connsiteY10" fmla="*/ 1996616 h 3099605"/>
              <a:gd name="connsiteX11" fmla="*/ 831 w 2501101"/>
              <a:gd name="connsiteY11" fmla="*/ 317863 h 3099605"/>
              <a:gd name="connsiteX0" fmla="*/ 831 w 2501101"/>
              <a:gd name="connsiteY0" fmla="*/ 317863 h 3099605"/>
              <a:gd name="connsiteX1" fmla="*/ 158058 w 2501101"/>
              <a:gd name="connsiteY1" fmla="*/ 0 h 3099605"/>
              <a:gd name="connsiteX2" fmla="*/ 2300627 w 2501101"/>
              <a:gd name="connsiteY2" fmla="*/ 234778 h 3099605"/>
              <a:gd name="connsiteX3" fmla="*/ 2501101 w 2501101"/>
              <a:gd name="connsiteY3" fmla="*/ 546462 h 3099605"/>
              <a:gd name="connsiteX4" fmla="*/ 2303393 w 2501101"/>
              <a:gd name="connsiteY4" fmla="*/ 2015151 h 3099605"/>
              <a:gd name="connsiteX5" fmla="*/ 1960816 w 2501101"/>
              <a:gd name="connsiteY5" fmla="*/ 2326837 h 3099605"/>
              <a:gd name="connsiteX6" fmla="*/ 1725321 w 2501101"/>
              <a:gd name="connsiteY6" fmla="*/ 2314479 h 3099605"/>
              <a:gd name="connsiteX7" fmla="*/ 1710899 w 2501101"/>
              <a:gd name="connsiteY7" fmla="*/ 3099605 h 3099605"/>
              <a:gd name="connsiteX8" fmla="*/ 1384887 w 2501101"/>
              <a:gd name="connsiteY8" fmla="*/ 2300488 h 3099605"/>
              <a:gd name="connsiteX9" fmla="*/ 670863 w 2501101"/>
              <a:gd name="connsiteY9" fmla="*/ 2289766 h 3099605"/>
              <a:gd name="connsiteX10" fmla="*/ 217074 w 2501101"/>
              <a:gd name="connsiteY10" fmla="*/ 1996616 h 3099605"/>
              <a:gd name="connsiteX11" fmla="*/ 831 w 2501101"/>
              <a:gd name="connsiteY11" fmla="*/ 317863 h 3099605"/>
              <a:gd name="connsiteX0" fmla="*/ 831 w 2501101"/>
              <a:gd name="connsiteY0" fmla="*/ 317863 h 3099605"/>
              <a:gd name="connsiteX1" fmla="*/ 158058 w 2501101"/>
              <a:gd name="connsiteY1" fmla="*/ 0 h 3099605"/>
              <a:gd name="connsiteX2" fmla="*/ 2300627 w 2501101"/>
              <a:gd name="connsiteY2" fmla="*/ 234778 h 3099605"/>
              <a:gd name="connsiteX3" fmla="*/ 2501101 w 2501101"/>
              <a:gd name="connsiteY3" fmla="*/ 546462 h 3099605"/>
              <a:gd name="connsiteX4" fmla="*/ 2303393 w 2501101"/>
              <a:gd name="connsiteY4" fmla="*/ 2015151 h 3099605"/>
              <a:gd name="connsiteX5" fmla="*/ 1960816 w 2501101"/>
              <a:gd name="connsiteY5" fmla="*/ 2326837 h 3099605"/>
              <a:gd name="connsiteX6" fmla="*/ 1725321 w 2501101"/>
              <a:gd name="connsiteY6" fmla="*/ 2314479 h 3099605"/>
              <a:gd name="connsiteX7" fmla="*/ 1710899 w 2501101"/>
              <a:gd name="connsiteY7" fmla="*/ 3099605 h 3099605"/>
              <a:gd name="connsiteX8" fmla="*/ 1384887 w 2501101"/>
              <a:gd name="connsiteY8" fmla="*/ 2300488 h 3099605"/>
              <a:gd name="connsiteX9" fmla="*/ 670863 w 2501101"/>
              <a:gd name="connsiteY9" fmla="*/ 2289766 h 3099605"/>
              <a:gd name="connsiteX10" fmla="*/ 217074 w 2501101"/>
              <a:gd name="connsiteY10" fmla="*/ 1996616 h 3099605"/>
              <a:gd name="connsiteX11" fmla="*/ 831 w 2501101"/>
              <a:gd name="connsiteY11" fmla="*/ 317863 h 3099605"/>
              <a:gd name="connsiteX0" fmla="*/ 831 w 2514040"/>
              <a:gd name="connsiteY0" fmla="*/ 317863 h 3099605"/>
              <a:gd name="connsiteX1" fmla="*/ 158058 w 2514040"/>
              <a:gd name="connsiteY1" fmla="*/ 0 h 3099605"/>
              <a:gd name="connsiteX2" fmla="*/ 2300627 w 2514040"/>
              <a:gd name="connsiteY2" fmla="*/ 234778 h 3099605"/>
              <a:gd name="connsiteX3" fmla="*/ 2501101 w 2514040"/>
              <a:gd name="connsiteY3" fmla="*/ 546462 h 3099605"/>
              <a:gd name="connsiteX4" fmla="*/ 2303393 w 2514040"/>
              <a:gd name="connsiteY4" fmla="*/ 2015151 h 3099605"/>
              <a:gd name="connsiteX5" fmla="*/ 1960816 w 2514040"/>
              <a:gd name="connsiteY5" fmla="*/ 2326837 h 3099605"/>
              <a:gd name="connsiteX6" fmla="*/ 1725321 w 2514040"/>
              <a:gd name="connsiteY6" fmla="*/ 2314479 h 3099605"/>
              <a:gd name="connsiteX7" fmla="*/ 1710899 w 2514040"/>
              <a:gd name="connsiteY7" fmla="*/ 3099605 h 3099605"/>
              <a:gd name="connsiteX8" fmla="*/ 1384887 w 2514040"/>
              <a:gd name="connsiteY8" fmla="*/ 2300488 h 3099605"/>
              <a:gd name="connsiteX9" fmla="*/ 670863 w 2514040"/>
              <a:gd name="connsiteY9" fmla="*/ 2289766 h 3099605"/>
              <a:gd name="connsiteX10" fmla="*/ 217074 w 2514040"/>
              <a:gd name="connsiteY10" fmla="*/ 1996616 h 3099605"/>
              <a:gd name="connsiteX11" fmla="*/ 831 w 2514040"/>
              <a:gd name="connsiteY11" fmla="*/ 317863 h 3099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14040" h="3099605">
                <a:moveTo>
                  <a:pt x="831" y="317863"/>
                </a:moveTo>
                <a:cubicBezTo>
                  <a:pt x="831" y="138900"/>
                  <a:pt x="-20905" y="0"/>
                  <a:pt x="158058" y="0"/>
                </a:cubicBezTo>
                <a:lnTo>
                  <a:pt x="2300627" y="234778"/>
                </a:lnTo>
                <a:cubicBezTo>
                  <a:pt x="2479590" y="234778"/>
                  <a:pt x="2544350" y="237753"/>
                  <a:pt x="2501101" y="546462"/>
                </a:cubicBezTo>
                <a:lnTo>
                  <a:pt x="2303393" y="2015151"/>
                </a:lnTo>
                <a:cubicBezTo>
                  <a:pt x="2241609" y="2398000"/>
                  <a:pt x="2213919" y="2295945"/>
                  <a:pt x="1960816" y="2326837"/>
                </a:cubicBezTo>
                <a:lnTo>
                  <a:pt x="1725321" y="2314479"/>
                </a:lnTo>
                <a:lnTo>
                  <a:pt x="1710899" y="3099605"/>
                </a:lnTo>
                <a:lnTo>
                  <a:pt x="1384887" y="2300488"/>
                </a:lnTo>
                <a:lnTo>
                  <a:pt x="670863" y="2289766"/>
                </a:lnTo>
                <a:cubicBezTo>
                  <a:pt x="491900" y="2289766"/>
                  <a:pt x="217074" y="2175579"/>
                  <a:pt x="217074" y="1996616"/>
                </a:cubicBezTo>
                <a:lnTo>
                  <a:pt x="831" y="317863"/>
                </a:lnTo>
                <a:close/>
              </a:path>
            </a:pathLst>
          </a:custGeom>
          <a:solidFill>
            <a:srgbClr val="ED5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ьная выноска 20"/>
          <p:cNvSpPr/>
          <p:nvPr/>
        </p:nvSpPr>
        <p:spPr>
          <a:xfrm>
            <a:off x="1632123" y="2630777"/>
            <a:ext cx="2891211" cy="2346191"/>
          </a:xfrm>
          <a:custGeom>
            <a:avLst/>
            <a:gdLst>
              <a:gd name="connsiteX0" fmla="*/ 840103 w 2880319"/>
              <a:gd name="connsiteY0" fmla="*/ 1892415 h 1682147"/>
              <a:gd name="connsiteX1" fmla="*/ 732421 w 2880319"/>
              <a:gd name="connsiteY1" fmla="*/ 1573578 h 1682147"/>
              <a:gd name="connsiteX2" fmla="*/ 541099 w 2880319"/>
              <a:gd name="connsiteY2" fmla="*/ 184024 h 1682147"/>
              <a:gd name="connsiteX3" fmla="*/ 1872258 w 2880319"/>
              <a:gd name="connsiteY3" fmla="*/ 38749 h 1682147"/>
              <a:gd name="connsiteX4" fmla="*/ 2653989 w 2880319"/>
              <a:gd name="connsiteY4" fmla="*/ 1293704 h 1682147"/>
              <a:gd name="connsiteX5" fmla="*/ 1253808 w 2880319"/>
              <a:gd name="connsiteY5" fmla="*/ 1675076 h 1682147"/>
              <a:gd name="connsiteX6" fmla="*/ 840103 w 2880319"/>
              <a:gd name="connsiteY6" fmla="*/ 1892415 h 1682147"/>
              <a:gd name="connsiteX0" fmla="*/ 840174 w 2881130"/>
              <a:gd name="connsiteY0" fmla="*/ 1892425 h 1892425"/>
              <a:gd name="connsiteX1" fmla="*/ 732492 w 2881130"/>
              <a:gd name="connsiteY1" fmla="*/ 1573588 h 1892425"/>
              <a:gd name="connsiteX2" fmla="*/ 541170 w 2881130"/>
              <a:gd name="connsiteY2" fmla="*/ 184034 h 1892425"/>
              <a:gd name="connsiteX3" fmla="*/ 1872329 w 2881130"/>
              <a:gd name="connsiteY3" fmla="*/ 38759 h 1892425"/>
              <a:gd name="connsiteX4" fmla="*/ 2654060 w 2881130"/>
              <a:gd name="connsiteY4" fmla="*/ 1293714 h 1892425"/>
              <a:gd name="connsiteX5" fmla="*/ 1617869 w 2881130"/>
              <a:gd name="connsiteY5" fmla="*/ 1648096 h 1892425"/>
              <a:gd name="connsiteX6" fmla="*/ 1253879 w 2881130"/>
              <a:gd name="connsiteY6" fmla="*/ 1675086 h 1892425"/>
              <a:gd name="connsiteX7" fmla="*/ 840174 w 2881130"/>
              <a:gd name="connsiteY7" fmla="*/ 1892425 h 1892425"/>
              <a:gd name="connsiteX0" fmla="*/ 1878142 w 2881130"/>
              <a:gd name="connsiteY0" fmla="*/ 2294020 h 2294020"/>
              <a:gd name="connsiteX1" fmla="*/ 732492 w 2881130"/>
              <a:gd name="connsiteY1" fmla="*/ 1573588 h 2294020"/>
              <a:gd name="connsiteX2" fmla="*/ 541170 w 2881130"/>
              <a:gd name="connsiteY2" fmla="*/ 184034 h 2294020"/>
              <a:gd name="connsiteX3" fmla="*/ 1872329 w 2881130"/>
              <a:gd name="connsiteY3" fmla="*/ 38759 h 2294020"/>
              <a:gd name="connsiteX4" fmla="*/ 2654060 w 2881130"/>
              <a:gd name="connsiteY4" fmla="*/ 1293714 h 2294020"/>
              <a:gd name="connsiteX5" fmla="*/ 1617869 w 2881130"/>
              <a:gd name="connsiteY5" fmla="*/ 1648096 h 2294020"/>
              <a:gd name="connsiteX6" fmla="*/ 1253879 w 2881130"/>
              <a:gd name="connsiteY6" fmla="*/ 1675086 h 2294020"/>
              <a:gd name="connsiteX7" fmla="*/ 1878142 w 2881130"/>
              <a:gd name="connsiteY7" fmla="*/ 2294020 h 2294020"/>
              <a:gd name="connsiteX0" fmla="*/ 1878142 w 2881130"/>
              <a:gd name="connsiteY0" fmla="*/ 2294020 h 2294251"/>
              <a:gd name="connsiteX1" fmla="*/ 732492 w 2881130"/>
              <a:gd name="connsiteY1" fmla="*/ 1573588 h 2294251"/>
              <a:gd name="connsiteX2" fmla="*/ 541170 w 2881130"/>
              <a:gd name="connsiteY2" fmla="*/ 184034 h 2294251"/>
              <a:gd name="connsiteX3" fmla="*/ 1872329 w 2881130"/>
              <a:gd name="connsiteY3" fmla="*/ 38759 h 2294251"/>
              <a:gd name="connsiteX4" fmla="*/ 2654060 w 2881130"/>
              <a:gd name="connsiteY4" fmla="*/ 1293714 h 2294251"/>
              <a:gd name="connsiteX5" fmla="*/ 1617869 w 2881130"/>
              <a:gd name="connsiteY5" fmla="*/ 1648096 h 2294251"/>
              <a:gd name="connsiteX6" fmla="*/ 1878142 w 2881130"/>
              <a:gd name="connsiteY6" fmla="*/ 2294020 h 2294251"/>
              <a:gd name="connsiteX0" fmla="*/ 1878142 w 2881130"/>
              <a:gd name="connsiteY0" fmla="*/ 2294020 h 2294020"/>
              <a:gd name="connsiteX1" fmla="*/ 732492 w 2881130"/>
              <a:gd name="connsiteY1" fmla="*/ 1573588 h 2294020"/>
              <a:gd name="connsiteX2" fmla="*/ 541170 w 2881130"/>
              <a:gd name="connsiteY2" fmla="*/ 184034 h 2294020"/>
              <a:gd name="connsiteX3" fmla="*/ 1872329 w 2881130"/>
              <a:gd name="connsiteY3" fmla="*/ 38759 h 2294020"/>
              <a:gd name="connsiteX4" fmla="*/ 2654060 w 2881130"/>
              <a:gd name="connsiteY4" fmla="*/ 1293714 h 2294020"/>
              <a:gd name="connsiteX5" fmla="*/ 1617869 w 2881130"/>
              <a:gd name="connsiteY5" fmla="*/ 1648096 h 2294020"/>
              <a:gd name="connsiteX6" fmla="*/ 1878142 w 2881130"/>
              <a:gd name="connsiteY6" fmla="*/ 2294020 h 2294020"/>
              <a:gd name="connsiteX0" fmla="*/ 1383704 w 2386692"/>
              <a:gd name="connsiteY0" fmla="*/ 2317204 h 2317204"/>
              <a:gd name="connsiteX1" fmla="*/ 806465 w 2386692"/>
              <a:gd name="connsiteY1" fmla="*/ 1658556 h 2317204"/>
              <a:gd name="connsiteX2" fmla="*/ 46732 w 2386692"/>
              <a:gd name="connsiteY2" fmla="*/ 207218 h 2317204"/>
              <a:gd name="connsiteX3" fmla="*/ 1377891 w 2386692"/>
              <a:gd name="connsiteY3" fmla="*/ 61943 h 2317204"/>
              <a:gd name="connsiteX4" fmla="*/ 2159622 w 2386692"/>
              <a:gd name="connsiteY4" fmla="*/ 1316898 h 2317204"/>
              <a:gd name="connsiteX5" fmla="*/ 1123431 w 2386692"/>
              <a:gd name="connsiteY5" fmla="*/ 1671280 h 2317204"/>
              <a:gd name="connsiteX6" fmla="*/ 1383704 w 2386692"/>
              <a:gd name="connsiteY6" fmla="*/ 2317204 h 2317204"/>
              <a:gd name="connsiteX0" fmla="*/ 1717118 w 2720106"/>
              <a:gd name="connsiteY0" fmla="*/ 2317204 h 2317204"/>
              <a:gd name="connsiteX1" fmla="*/ 1139879 w 2720106"/>
              <a:gd name="connsiteY1" fmla="*/ 1658556 h 2317204"/>
              <a:gd name="connsiteX2" fmla="*/ 380146 w 2720106"/>
              <a:gd name="connsiteY2" fmla="*/ 207218 h 2317204"/>
              <a:gd name="connsiteX3" fmla="*/ 1711305 w 2720106"/>
              <a:gd name="connsiteY3" fmla="*/ 61943 h 2317204"/>
              <a:gd name="connsiteX4" fmla="*/ 2493036 w 2720106"/>
              <a:gd name="connsiteY4" fmla="*/ 1316898 h 2317204"/>
              <a:gd name="connsiteX5" fmla="*/ 1456845 w 2720106"/>
              <a:gd name="connsiteY5" fmla="*/ 1671280 h 2317204"/>
              <a:gd name="connsiteX6" fmla="*/ 1717118 w 2720106"/>
              <a:gd name="connsiteY6" fmla="*/ 2317204 h 2317204"/>
              <a:gd name="connsiteX0" fmla="*/ 1871024 w 2874012"/>
              <a:gd name="connsiteY0" fmla="*/ 2281537 h 2281537"/>
              <a:gd name="connsiteX1" fmla="*/ 1293785 w 2874012"/>
              <a:gd name="connsiteY1" fmla="*/ 1622889 h 2281537"/>
              <a:gd name="connsiteX2" fmla="*/ 534052 w 2874012"/>
              <a:gd name="connsiteY2" fmla="*/ 171551 h 2281537"/>
              <a:gd name="connsiteX3" fmla="*/ 1865211 w 2874012"/>
              <a:gd name="connsiteY3" fmla="*/ 26276 h 2281537"/>
              <a:gd name="connsiteX4" fmla="*/ 2646942 w 2874012"/>
              <a:gd name="connsiteY4" fmla="*/ 1281231 h 2281537"/>
              <a:gd name="connsiteX5" fmla="*/ 1610751 w 2874012"/>
              <a:gd name="connsiteY5" fmla="*/ 1635613 h 2281537"/>
              <a:gd name="connsiteX6" fmla="*/ 1871024 w 2874012"/>
              <a:gd name="connsiteY6" fmla="*/ 2281537 h 2281537"/>
              <a:gd name="connsiteX0" fmla="*/ 1871024 w 2874012"/>
              <a:gd name="connsiteY0" fmla="*/ 2281537 h 2281537"/>
              <a:gd name="connsiteX1" fmla="*/ 1293785 w 2874012"/>
              <a:gd name="connsiteY1" fmla="*/ 1622889 h 2281537"/>
              <a:gd name="connsiteX2" fmla="*/ 534052 w 2874012"/>
              <a:gd name="connsiteY2" fmla="*/ 171551 h 2281537"/>
              <a:gd name="connsiteX3" fmla="*/ 1865211 w 2874012"/>
              <a:gd name="connsiteY3" fmla="*/ 26276 h 2281537"/>
              <a:gd name="connsiteX4" fmla="*/ 2646942 w 2874012"/>
              <a:gd name="connsiteY4" fmla="*/ 1281231 h 2281537"/>
              <a:gd name="connsiteX5" fmla="*/ 1610751 w 2874012"/>
              <a:gd name="connsiteY5" fmla="*/ 1635613 h 2281537"/>
              <a:gd name="connsiteX6" fmla="*/ 1871024 w 2874012"/>
              <a:gd name="connsiteY6" fmla="*/ 2281537 h 2281537"/>
              <a:gd name="connsiteX0" fmla="*/ 1883918 w 2808758"/>
              <a:gd name="connsiteY0" fmla="*/ 2312760 h 2312760"/>
              <a:gd name="connsiteX1" fmla="*/ 1306679 w 2808758"/>
              <a:gd name="connsiteY1" fmla="*/ 1654112 h 2312760"/>
              <a:gd name="connsiteX2" fmla="*/ 522233 w 2808758"/>
              <a:gd name="connsiteY2" fmla="*/ 252201 h 2312760"/>
              <a:gd name="connsiteX3" fmla="*/ 1878105 w 2808758"/>
              <a:gd name="connsiteY3" fmla="*/ 57499 h 2312760"/>
              <a:gd name="connsiteX4" fmla="*/ 2659836 w 2808758"/>
              <a:gd name="connsiteY4" fmla="*/ 1312454 h 2312760"/>
              <a:gd name="connsiteX5" fmla="*/ 1623645 w 2808758"/>
              <a:gd name="connsiteY5" fmla="*/ 1666836 h 2312760"/>
              <a:gd name="connsiteX6" fmla="*/ 1883918 w 2808758"/>
              <a:gd name="connsiteY6" fmla="*/ 2312760 h 2312760"/>
              <a:gd name="connsiteX0" fmla="*/ 1883918 w 2812649"/>
              <a:gd name="connsiteY0" fmla="*/ 2268057 h 2268057"/>
              <a:gd name="connsiteX1" fmla="*/ 1306679 w 2812649"/>
              <a:gd name="connsiteY1" fmla="*/ 1609409 h 2268057"/>
              <a:gd name="connsiteX2" fmla="*/ 522233 w 2812649"/>
              <a:gd name="connsiteY2" fmla="*/ 207498 h 2268057"/>
              <a:gd name="connsiteX3" fmla="*/ 1878105 w 2812649"/>
              <a:gd name="connsiteY3" fmla="*/ 12796 h 2268057"/>
              <a:gd name="connsiteX4" fmla="*/ 2659836 w 2812649"/>
              <a:gd name="connsiteY4" fmla="*/ 1267751 h 2268057"/>
              <a:gd name="connsiteX5" fmla="*/ 1623645 w 2812649"/>
              <a:gd name="connsiteY5" fmla="*/ 1622133 h 2268057"/>
              <a:gd name="connsiteX6" fmla="*/ 1883918 w 2812649"/>
              <a:gd name="connsiteY6" fmla="*/ 2268057 h 2268057"/>
              <a:gd name="connsiteX0" fmla="*/ 1883918 w 2914218"/>
              <a:gd name="connsiteY0" fmla="*/ 2270885 h 2270885"/>
              <a:gd name="connsiteX1" fmla="*/ 1306679 w 2914218"/>
              <a:gd name="connsiteY1" fmla="*/ 1612237 h 2270885"/>
              <a:gd name="connsiteX2" fmla="*/ 522233 w 2914218"/>
              <a:gd name="connsiteY2" fmla="*/ 210326 h 2270885"/>
              <a:gd name="connsiteX3" fmla="*/ 1878105 w 2914218"/>
              <a:gd name="connsiteY3" fmla="*/ 15624 h 2270885"/>
              <a:gd name="connsiteX4" fmla="*/ 2659836 w 2914218"/>
              <a:gd name="connsiteY4" fmla="*/ 1270579 h 2270885"/>
              <a:gd name="connsiteX5" fmla="*/ 1623645 w 2914218"/>
              <a:gd name="connsiteY5" fmla="*/ 1624961 h 2270885"/>
              <a:gd name="connsiteX6" fmla="*/ 1883918 w 2914218"/>
              <a:gd name="connsiteY6" fmla="*/ 2270885 h 2270885"/>
              <a:gd name="connsiteX0" fmla="*/ 1727179 w 2752770"/>
              <a:gd name="connsiteY0" fmla="*/ 2262599 h 2262599"/>
              <a:gd name="connsiteX1" fmla="*/ 1149940 w 2752770"/>
              <a:gd name="connsiteY1" fmla="*/ 1603951 h 2262599"/>
              <a:gd name="connsiteX2" fmla="*/ 365494 w 2752770"/>
              <a:gd name="connsiteY2" fmla="*/ 202040 h 2262599"/>
              <a:gd name="connsiteX3" fmla="*/ 1702831 w 2752770"/>
              <a:gd name="connsiteY3" fmla="*/ 50587 h 2262599"/>
              <a:gd name="connsiteX4" fmla="*/ 2503097 w 2752770"/>
              <a:gd name="connsiteY4" fmla="*/ 1262293 h 2262599"/>
              <a:gd name="connsiteX5" fmla="*/ 1466906 w 2752770"/>
              <a:gd name="connsiteY5" fmla="*/ 1616675 h 2262599"/>
              <a:gd name="connsiteX6" fmla="*/ 1727179 w 2752770"/>
              <a:gd name="connsiteY6" fmla="*/ 2262599 h 2262599"/>
              <a:gd name="connsiteX0" fmla="*/ 1778031 w 2803622"/>
              <a:gd name="connsiteY0" fmla="*/ 2231754 h 2231754"/>
              <a:gd name="connsiteX1" fmla="*/ 1200792 w 2803622"/>
              <a:gd name="connsiteY1" fmla="*/ 1573106 h 2231754"/>
              <a:gd name="connsiteX2" fmla="*/ 416346 w 2803622"/>
              <a:gd name="connsiteY2" fmla="*/ 171195 h 2231754"/>
              <a:gd name="connsiteX3" fmla="*/ 1753683 w 2803622"/>
              <a:gd name="connsiteY3" fmla="*/ 19742 h 2231754"/>
              <a:gd name="connsiteX4" fmla="*/ 2553949 w 2803622"/>
              <a:gd name="connsiteY4" fmla="*/ 1231448 h 2231754"/>
              <a:gd name="connsiteX5" fmla="*/ 1517758 w 2803622"/>
              <a:gd name="connsiteY5" fmla="*/ 1585830 h 2231754"/>
              <a:gd name="connsiteX6" fmla="*/ 1778031 w 2803622"/>
              <a:gd name="connsiteY6" fmla="*/ 2231754 h 2231754"/>
              <a:gd name="connsiteX0" fmla="*/ 1875544 w 2901135"/>
              <a:gd name="connsiteY0" fmla="*/ 2227172 h 2227172"/>
              <a:gd name="connsiteX1" fmla="*/ 1298305 w 2901135"/>
              <a:gd name="connsiteY1" fmla="*/ 1568524 h 2227172"/>
              <a:gd name="connsiteX2" fmla="*/ 513859 w 2901135"/>
              <a:gd name="connsiteY2" fmla="*/ 166613 h 2227172"/>
              <a:gd name="connsiteX3" fmla="*/ 1851196 w 2901135"/>
              <a:gd name="connsiteY3" fmla="*/ 15160 h 2227172"/>
              <a:gd name="connsiteX4" fmla="*/ 2651462 w 2901135"/>
              <a:gd name="connsiteY4" fmla="*/ 1226866 h 2227172"/>
              <a:gd name="connsiteX5" fmla="*/ 1615271 w 2901135"/>
              <a:gd name="connsiteY5" fmla="*/ 1581248 h 2227172"/>
              <a:gd name="connsiteX6" fmla="*/ 1875544 w 2901135"/>
              <a:gd name="connsiteY6" fmla="*/ 2227172 h 2227172"/>
              <a:gd name="connsiteX0" fmla="*/ 1860443 w 2886034"/>
              <a:gd name="connsiteY0" fmla="*/ 2230887 h 2230887"/>
              <a:gd name="connsiteX1" fmla="*/ 1283204 w 2886034"/>
              <a:gd name="connsiteY1" fmla="*/ 1572239 h 2230887"/>
              <a:gd name="connsiteX2" fmla="*/ 498758 w 2886034"/>
              <a:gd name="connsiteY2" fmla="*/ 170328 h 2230887"/>
              <a:gd name="connsiteX3" fmla="*/ 1836095 w 2886034"/>
              <a:gd name="connsiteY3" fmla="*/ 18875 h 2230887"/>
              <a:gd name="connsiteX4" fmla="*/ 2636361 w 2886034"/>
              <a:gd name="connsiteY4" fmla="*/ 1230581 h 2230887"/>
              <a:gd name="connsiteX5" fmla="*/ 1600170 w 2886034"/>
              <a:gd name="connsiteY5" fmla="*/ 1584963 h 2230887"/>
              <a:gd name="connsiteX6" fmla="*/ 1860443 w 2886034"/>
              <a:gd name="connsiteY6" fmla="*/ 2230887 h 2230887"/>
              <a:gd name="connsiteX0" fmla="*/ 1865620 w 2891211"/>
              <a:gd name="connsiteY0" fmla="*/ 2231763 h 2231763"/>
              <a:gd name="connsiteX1" fmla="*/ 1288381 w 2891211"/>
              <a:gd name="connsiteY1" fmla="*/ 1573115 h 2231763"/>
              <a:gd name="connsiteX2" fmla="*/ 503935 w 2891211"/>
              <a:gd name="connsiteY2" fmla="*/ 171204 h 2231763"/>
              <a:gd name="connsiteX3" fmla="*/ 1841272 w 2891211"/>
              <a:gd name="connsiteY3" fmla="*/ 19751 h 2231763"/>
              <a:gd name="connsiteX4" fmla="*/ 2641538 w 2891211"/>
              <a:gd name="connsiteY4" fmla="*/ 1231457 h 2231763"/>
              <a:gd name="connsiteX5" fmla="*/ 1605347 w 2891211"/>
              <a:gd name="connsiteY5" fmla="*/ 1585839 h 2231763"/>
              <a:gd name="connsiteX6" fmla="*/ 1865620 w 2891211"/>
              <a:gd name="connsiteY6" fmla="*/ 2231763 h 223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91211" h="2231763">
                <a:moveTo>
                  <a:pt x="1865620" y="2231763"/>
                </a:moveTo>
                <a:lnTo>
                  <a:pt x="1288381" y="1573115"/>
                </a:lnTo>
                <a:cubicBezTo>
                  <a:pt x="-632012" y="1397673"/>
                  <a:pt x="36005" y="361386"/>
                  <a:pt x="503935" y="171204"/>
                </a:cubicBezTo>
                <a:cubicBezTo>
                  <a:pt x="745919" y="72854"/>
                  <a:pt x="1418325" y="-48107"/>
                  <a:pt x="1841272" y="19751"/>
                </a:cubicBezTo>
                <a:cubicBezTo>
                  <a:pt x="2877676" y="186033"/>
                  <a:pt x="3151697" y="764834"/>
                  <a:pt x="2641538" y="1231457"/>
                </a:cubicBezTo>
                <a:cubicBezTo>
                  <a:pt x="2474531" y="1455401"/>
                  <a:pt x="1838711" y="1522277"/>
                  <a:pt x="1605347" y="1585839"/>
                </a:cubicBezTo>
                <a:lnTo>
                  <a:pt x="1865620" y="2231763"/>
                </a:lnTo>
                <a:close/>
              </a:path>
            </a:pathLst>
          </a:custGeom>
          <a:solidFill>
            <a:srgbClr val="3056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TextBox 47"/>
          <p:cNvSpPr txBox="1"/>
          <p:nvPr/>
        </p:nvSpPr>
        <p:spPr>
          <a:xfrm>
            <a:off x="630452" y="4034049"/>
            <a:ext cx="19077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Прежде </a:t>
            </a:r>
            <a:b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чем встретиться 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другом 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 интернета – посоветуйся 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родителями!</a:t>
            </a:r>
            <a:endParaRPr lang="ru-RU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867108" y="3039344"/>
            <a:ext cx="267361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sz="1400" dirty="0" smtClean="0"/>
              <a:t>Родственники</a:t>
            </a:r>
          </a:p>
          <a:p>
            <a:r>
              <a:rPr lang="ru-RU" sz="1400" dirty="0" smtClean="0"/>
              <a:t>Одноклассники</a:t>
            </a:r>
            <a:endParaRPr lang="ru-RU" sz="1400" dirty="0"/>
          </a:p>
          <a:p>
            <a:r>
              <a:rPr lang="ru-RU" sz="1400" dirty="0" smtClean="0"/>
              <a:t>Друзья и знакомые</a:t>
            </a:r>
            <a:endParaRPr lang="ru-RU" sz="1400" dirty="0"/>
          </a:p>
        </p:txBody>
      </p:sp>
      <p:sp>
        <p:nvSpPr>
          <p:cNvPr id="23" name="TextBox 22"/>
          <p:cNvSpPr txBox="1"/>
          <p:nvPr/>
        </p:nvSpPr>
        <p:spPr>
          <a:xfrm>
            <a:off x="4585423" y="2443499"/>
            <a:ext cx="2404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sz="1400" dirty="0" smtClean="0"/>
              <a:t>С незнакомцами </a:t>
            </a:r>
            <a:br>
              <a:rPr lang="ru-RU" sz="1400" dirty="0" smtClean="0"/>
            </a:br>
            <a:r>
              <a:rPr lang="ru-RU" sz="1400" dirty="0" smtClean="0"/>
              <a:t>в интернете </a:t>
            </a:r>
            <a:br>
              <a:rPr lang="ru-RU" sz="1400" dirty="0" smtClean="0"/>
            </a:br>
            <a:r>
              <a:rPr lang="ru-RU" sz="1400" dirty="0" smtClean="0"/>
              <a:t>нужно обращаться </a:t>
            </a:r>
            <a:br>
              <a:rPr lang="ru-RU" sz="1400" dirty="0" smtClean="0"/>
            </a:br>
            <a:r>
              <a:rPr lang="ru-RU" sz="1400" dirty="0" smtClean="0"/>
              <a:t>как </a:t>
            </a:r>
            <a:br>
              <a:rPr lang="ru-RU" sz="1400" dirty="0" smtClean="0"/>
            </a:br>
            <a:r>
              <a:rPr lang="ru-RU" sz="1400" dirty="0" smtClean="0"/>
              <a:t>с незнакомыми </a:t>
            </a:r>
          </a:p>
          <a:p>
            <a:r>
              <a:rPr lang="ru-RU" sz="1400" dirty="0" smtClean="0"/>
              <a:t>на улице</a:t>
            </a:r>
            <a:endParaRPr lang="ru-RU" sz="1400" dirty="0"/>
          </a:p>
        </p:txBody>
      </p:sp>
      <p:sp>
        <p:nvSpPr>
          <p:cNvPr id="25" name="TextBox 24"/>
          <p:cNvSpPr txBox="1"/>
          <p:nvPr/>
        </p:nvSpPr>
        <p:spPr>
          <a:xfrm>
            <a:off x="6516216" y="4225090"/>
            <a:ext cx="24048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sz="1400" dirty="0" smtClean="0"/>
              <a:t>Незнакомцы </a:t>
            </a:r>
            <a:br>
              <a:rPr lang="ru-RU" sz="1400" dirty="0" smtClean="0"/>
            </a:br>
            <a:r>
              <a:rPr lang="ru-RU" sz="1400" dirty="0" smtClean="0"/>
              <a:t>Попрошайки</a:t>
            </a:r>
          </a:p>
          <a:p>
            <a:r>
              <a:rPr lang="ru-RU" sz="1400" dirty="0" smtClean="0"/>
              <a:t>Излишне любопытные</a:t>
            </a:r>
          </a:p>
          <a:p>
            <a:r>
              <a:rPr lang="ru-RU" sz="1400" dirty="0" smtClean="0"/>
              <a:t>Интернет-хамы </a:t>
            </a:r>
            <a:br>
              <a:rPr lang="ru-RU" sz="1400" dirty="0" smtClean="0"/>
            </a:br>
            <a:r>
              <a:rPr lang="ru-RU" sz="1400" dirty="0" smtClean="0"/>
              <a:t>(тролли)</a:t>
            </a:r>
          </a:p>
          <a:p>
            <a:r>
              <a:rPr lang="ru-RU" sz="1400" dirty="0" smtClean="0"/>
              <a:t>Преступники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2281751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909464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11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ПОДДЕЛЬНЫЕ САЙТЫ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387312" y="1631227"/>
            <a:ext cx="41907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Используй 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инструменты браузера: </a:t>
            </a:r>
            <a:endParaRPr lang="ru-RU" sz="1400" b="1" dirty="0" smtClean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избранное», «закладки», «быстрый доступ»!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Проверяй адрес сайта!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 внимание на настоящий адрес сайта! </a:t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наведении мыши реальный адрес отображается во всплывающей подсказке</a:t>
            </a:r>
          </a:p>
          <a:p>
            <a:pPr algn="ctr"/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6603" y="3906118"/>
            <a:ext cx="41907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Чем опасны сайты-подделки</a:t>
            </a: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крадут пароли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распространяют вредоносное ПО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навязывают платные услуги</a:t>
            </a:r>
          </a:p>
          <a:p>
            <a:pPr algn="ctr"/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162229" y="1916832"/>
            <a:ext cx="3217721" cy="2528437"/>
          </a:xfrm>
          <a:prstGeom prst="rect">
            <a:avLst/>
          </a:prstGeom>
          <a:noFill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5" name="Picture 1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63" b="43976"/>
          <a:stretch/>
        </p:blipFill>
        <p:spPr bwMode="auto">
          <a:xfrm>
            <a:off x="5076056" y="4790880"/>
            <a:ext cx="3227700" cy="1263079"/>
          </a:xfrm>
          <a:prstGeom prst="rect">
            <a:avLst/>
          </a:prstGeom>
          <a:noFill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124" name="Picture 4" descr="C:\Users\Valery.ponomarev\Desktop\Картинки\Urok-1\Планшет 2 окн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0563" y="1628800"/>
            <a:ext cx="3641377" cy="455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543217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1413520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12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ЛОВУШКИ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488500" y="3745195"/>
            <a:ext cx="404777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Закрой страницу, блокировка пропала?  </a:t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 в порядке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400" b="1" dirty="0" smtClean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Войди 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сеть как обычно и убедись, </a:t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все в порядке! </a:t>
            </a:r>
            <a:endParaRPr lang="ru-RU" sz="1400" b="1" dirty="0" smtClean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Проверь систему своим антивирусом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Игнорируй отправку СМС!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0532" y="1628800"/>
            <a:ext cx="41907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Программы – ловушки</a:t>
            </a:r>
            <a:b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Просят  подтвердить логин/пароль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Пугают </a:t>
            </a: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блокировкой или заражением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Просят отправить СМС (платное).</a:t>
            </a:r>
          </a:p>
          <a:p>
            <a:pPr algn="ctr"/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7" y="1873915"/>
            <a:ext cx="3240359" cy="1282802"/>
          </a:xfrm>
          <a:prstGeom prst="rect">
            <a:avLst/>
          </a:prstGeom>
          <a:noFill/>
          <a:ln>
            <a:noFill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2" name="Picture 2" descr="C:\Users\Stanislav.Skusov\Desktop\Безымянный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2043"/>
          <a:stretch/>
        </p:blipFill>
        <p:spPr bwMode="auto">
          <a:xfrm>
            <a:off x="5507994" y="3384938"/>
            <a:ext cx="2394361" cy="10767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3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00" b="9845"/>
          <a:stretch/>
        </p:blipFill>
        <p:spPr bwMode="auto">
          <a:xfrm>
            <a:off x="5129967" y="4801033"/>
            <a:ext cx="3186449" cy="1221396"/>
          </a:xfrm>
          <a:prstGeom prst="rect">
            <a:avLst/>
          </a:prstGeom>
          <a:noFill/>
          <a:ln>
            <a:noFill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4098" name="Picture 2" descr="C:\Users\Valery.ponomarev\Desktop\Картинки\Urok-1\Планшет 3 окна-кр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44548" y="1645683"/>
            <a:ext cx="3641839" cy="4555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453737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1413520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13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ЛОВУШКИ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402254" y="4406756"/>
            <a:ext cx="41907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Удаляй письма с незнакомых адресов!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Игнорируй неизвестные ссылки!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Игнорируй отправку СМС!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Используй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кнопки  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«Это спам», «Заблокировать отправителя»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45183" y="2963688"/>
            <a:ext cx="35573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Осторожно, СПАМ!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СПАМ – массовая рассылка писем с назойливой рекламой. Часто содержит вредоносные ссылки.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0532" y="1628800"/>
            <a:ext cx="419070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Программы-ловушки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Просят  подтвердить логин/пароль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Пугают </a:t>
            </a: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блокировкой или заражением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Просят отправить СМС (платное).</a:t>
            </a:r>
          </a:p>
          <a:p>
            <a:pPr algn="ctr"/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8512"/>
          <a:stretch/>
        </p:blipFill>
        <p:spPr bwMode="auto">
          <a:xfrm>
            <a:off x="5148064" y="3355225"/>
            <a:ext cx="3266029" cy="1297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http://cs819.vk.me/g23222819/a_4e7bd32f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6057"/>
          <a:stretch/>
        </p:blipFill>
        <p:spPr bwMode="auto">
          <a:xfrm>
            <a:off x="5100691" y="1916832"/>
            <a:ext cx="1487533" cy="1224136"/>
          </a:xfrm>
          <a:prstGeom prst="rect">
            <a:avLst/>
          </a:prstGeom>
          <a:noFill/>
          <a:ln>
            <a:noFill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948263" y="1905869"/>
            <a:ext cx="1008113" cy="1077198"/>
          </a:xfrm>
          <a:prstGeom prst="rect">
            <a:avLst/>
          </a:prstGeom>
          <a:noFill/>
          <a:ln>
            <a:noFill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797152"/>
            <a:ext cx="3386140" cy="1143372"/>
          </a:xfrm>
          <a:prstGeom prst="rect">
            <a:avLst/>
          </a:prstGeom>
          <a:ln w="25400" cap="flat" cmpd="sng" algn="ctr">
            <a:noFill/>
            <a:prstDash val="solid"/>
          </a:ln>
          <a:effectLst>
            <a:glow rad="139700">
              <a:srgbClr val="00B050">
                <a:alpha val="40000"/>
              </a:srgb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 descr="C:\Users\Valery.ponomarev\Desktop\Картинки\Urok-1\Планшет 3 окна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0563" y="1618791"/>
            <a:ext cx="3650236" cy="4564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668234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E2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6" name="Параллелограмм 5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МОБИЛЬНЫЙ ИНТЕРНЕТ</a:t>
              </a:r>
            </a:p>
          </p:txBody>
        </p:sp>
      </p:grpSp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206152" y="476672"/>
            <a:ext cx="1773560" cy="504056"/>
          </a:xfrm>
        </p:spPr>
        <p:txBody>
          <a:bodyPr/>
          <a:lstStyle/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14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962044" y="-1467544"/>
            <a:ext cx="22175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Помни!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что попало </a:t>
            </a:r>
            <a:b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интернет, </a:t>
            </a:r>
            <a:endParaRPr lang="ru-RU" sz="1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остается </a:t>
            </a:r>
            <a: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там навсегда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544484" y="4968750"/>
            <a:ext cx="475252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Следи за своим мобильным телефоном или планшетом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Установи пароль на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мобильный телефон!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Установи мобильный антивирус!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Игнорируй звонки и СМС с незнакомых номеров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85384" y="1556792"/>
            <a:ext cx="47946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мобильном телефоне </a:t>
            </a: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много 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важной информации!</a:t>
            </a:r>
          </a:p>
        </p:txBody>
      </p:sp>
      <p:pic>
        <p:nvPicPr>
          <p:cNvPr id="5123" name="Picture 3" descr="C:\Users\Valery.ponomarev\Desktop\Картинки\Urok-1\Смартфон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2"/>
            <a:ext cx="4725629" cy="2397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253153" y="2852936"/>
            <a:ext cx="1487199" cy="28083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253153" y="3120720"/>
            <a:ext cx="1487199" cy="2344919"/>
          </a:xfrm>
          <a:prstGeom prst="rect">
            <a:avLst/>
          </a:prstGeom>
          <a:noFill/>
          <a:ln>
            <a:noFill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5125" name="Picture 5" descr="C:\Users\Valery.ponomarev\Desktop\Картинки\Urok-1\Смартфон-2-рамк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88947" y="3453859"/>
            <a:ext cx="3215611" cy="163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1161049" y="2656654"/>
            <a:ext cx="362665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Список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контактов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Личные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фотографии/видеозаписи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Данные доступа к электронной почте и иным аккаунтам в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сети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Данные о банковских картах и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платежах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Привязка к балансу сим-карты.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08104" y="1665752"/>
            <a:ext cx="3347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Проверяй, какие права просит </a:t>
            </a:r>
            <a:endPara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мобильное 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приложение!</a:t>
            </a:r>
          </a:p>
        </p:txBody>
      </p:sp>
      <p:pic>
        <p:nvPicPr>
          <p:cNvPr id="5127" name="Picture 7" descr="C:\Users\Valery.ponomarev\Desktop\Картинки\Urok-1\Смарт- с рукой-рамка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425"/>
          <a:stretch/>
        </p:blipFill>
        <p:spPr bwMode="auto">
          <a:xfrm>
            <a:off x="6173852" y="2656653"/>
            <a:ext cx="2934459" cy="4201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876183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1413520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15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ВРЕДОНОСНЫЕ ПРОГРАММЫ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488500" y="3745195"/>
            <a:ext cx="404777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Внимание!</a:t>
            </a:r>
          </a:p>
          <a:p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пиратских версиях троян отключает проверку лицензии…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он делает еще?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0532" y="1628800"/>
            <a:ext cx="43740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Вредоносные программы </a:t>
            </a: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часто маскируются под: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Картинки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Музыку</a:t>
            </a: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Видео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Кряки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Другие программы</a:t>
            </a:r>
          </a:p>
          <a:p>
            <a:pPr algn="ctr"/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1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233" r="30964"/>
          <a:stretch/>
        </p:blipFill>
        <p:spPr bwMode="auto">
          <a:xfrm>
            <a:off x="5095450" y="2499080"/>
            <a:ext cx="3219450" cy="5464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" r="64307"/>
          <a:stretch/>
        </p:blipFill>
        <p:spPr bwMode="auto">
          <a:xfrm>
            <a:off x="5076056" y="1916832"/>
            <a:ext cx="3238844" cy="5822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6" name="Picture 1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824" t="36448" r="13232" b="17466"/>
          <a:stretch/>
        </p:blipFill>
        <p:spPr bwMode="auto">
          <a:xfrm>
            <a:off x="5097500" y="3277142"/>
            <a:ext cx="3240863" cy="13263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8" name="Picture 1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0174" r="7495"/>
          <a:stretch/>
        </p:blipFill>
        <p:spPr bwMode="auto">
          <a:xfrm>
            <a:off x="5111355" y="4750675"/>
            <a:ext cx="3203546" cy="1172329"/>
          </a:xfrm>
          <a:prstGeom prst="rect">
            <a:avLst/>
          </a:prstGeom>
          <a:ln w="25400" cap="flat" cmpd="sng" algn="ctr">
            <a:noFill/>
            <a:prstDash val="solid"/>
          </a:ln>
          <a:effectLst>
            <a:glow rad="139700">
              <a:srgbClr val="FF0000">
                <a:alpha val="40000"/>
              </a:srgb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C:\Users\Valery.ponomarev\Desktop\Картинки\Urok-1\Планшет 3 окна-кр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44548" y="1645683"/>
            <a:ext cx="3641839" cy="4555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392210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E2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6" name="Параллелограмм 5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МОБИЛЬНЫЙ ИНТЕРНЕТ</a:t>
              </a:r>
            </a:p>
          </p:txBody>
        </p:sp>
      </p:grpSp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206152" y="476672"/>
            <a:ext cx="1773560" cy="504056"/>
          </a:xfrm>
        </p:spPr>
        <p:txBody>
          <a:bodyPr/>
          <a:lstStyle/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16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04966" y="2636912"/>
            <a:ext cx="375014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Методы распространения платных </a:t>
            </a: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услуг:</a:t>
            </a:r>
            <a:endParaRPr lang="en-US" sz="1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Пробный срок </a:t>
            </a:r>
            <a:b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 автоматическим продлением)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Продажа бонусов в </a:t>
            </a: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играх</a:t>
            </a:r>
            <a:b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(на </a:t>
            </a: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непроходимых уровнях)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Архивы </a:t>
            </a: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паролем</a:t>
            </a:r>
            <a:b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(требуется отправить СМС)</a:t>
            </a:r>
          </a:p>
        </p:txBody>
      </p:sp>
      <p:pic>
        <p:nvPicPr>
          <p:cNvPr id="25" name="Picture 10" descr="http://stcn.angrybirdsclub.ru/wp-content/uploads/2013/03/Angry-Birds-Seasons_Power-Ups-Update_Magazin-330x247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4602"/>
          <a:stretch/>
        </p:blipFill>
        <p:spPr bwMode="auto">
          <a:xfrm>
            <a:off x="5064311" y="1834283"/>
            <a:ext cx="3244117" cy="2746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01"/>
          <a:stretch/>
        </p:blipFill>
        <p:spPr bwMode="auto">
          <a:xfrm>
            <a:off x="5017496" y="4769784"/>
            <a:ext cx="3290932" cy="123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C:\Users\Valery.ponomarev\Desktop\Картинки\Urok-1\Планшет 2 окна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0563" y="1628800"/>
            <a:ext cx="3641377" cy="4554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3866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1413520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17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НАСТРОЙ КОМПЬЮТЕР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5104089" y="2518408"/>
            <a:ext cx="382498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Пользуйся ограниченной/защищенной учетной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записью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Установи антивирус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Включи </a:t>
            </a:r>
            <a:r>
              <a:rPr lang="ru-RU" sz="1400" b="1" dirty="0" err="1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файервол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Настрой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браузер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Будь осторожен и думай, </a:t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ты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делаешь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Игнорируй звонки и СМС с незнакомых номеров!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C:\Users\Valery.ponomarev\Desktop\Картинки\Urok-1\слайд-1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02805"/>
            <a:ext cx="4317577" cy="5355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29312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E2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6" name="Параллелограмм 5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НАСТРОЙ ИНСТРУМЕНТЫ</a:t>
              </a:r>
            </a:p>
          </p:txBody>
        </p:sp>
      </p:grpSp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206152" y="476672"/>
            <a:ext cx="1773560" cy="504056"/>
          </a:xfrm>
        </p:spPr>
        <p:txBody>
          <a:bodyPr/>
          <a:lstStyle/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18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795237" y="2166681"/>
            <a:ext cx="41029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Настраиваем браузер</a:t>
            </a:r>
          </a:p>
          <a:p>
            <a:endParaRPr 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Инструменты браузера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Защита от </a:t>
            </a:r>
            <a:r>
              <a:rPr lang="ru-RU" sz="1400" b="1" dirty="0" err="1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фишинга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Сохранение паролей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Быстрый доступ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Избранное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Расширения</a:t>
            </a: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Блокируем рекламу (</a:t>
            </a:r>
            <a:r>
              <a:rPr lang="ru-RU" sz="1400" b="1" dirty="0" err="1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AdBlock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Учитываем рейтинг (WOT)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Другие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ru-RU" sz="1400" b="1" dirty="0" smtClean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Настраиваем поиск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Безопасный или семейный поиск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170" name="Picture 2" descr="C:\Users\Valery.ponomarev\Desktop\Картинки\Urok-1\Инструменты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7649" y="2348880"/>
            <a:ext cx="3897866" cy="317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301913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23"/>
          <p:cNvSpPr txBox="1">
            <a:spLocks/>
          </p:cNvSpPr>
          <p:nvPr/>
        </p:nvSpPr>
        <p:spPr>
          <a:xfrm>
            <a:off x="206152" y="476672"/>
            <a:ext cx="1413520" cy="504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19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7" name="Группа 6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9" name="Параллелограмм 8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ИНТЕРНЕТ-ЗАВИСИМОСТЬ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5104089" y="1851425"/>
            <a:ext cx="3824980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Признаки :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сидишь за компьютером больше </a:t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часа в день;</a:t>
            </a:r>
          </a:p>
          <a:p>
            <a:pPr>
              <a:spcBef>
                <a:spcPts val="600"/>
              </a:spcBef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хочешь отрываться от компьютера;</a:t>
            </a:r>
          </a:p>
          <a:p>
            <a:pPr>
              <a:spcBef>
                <a:spcPts val="600"/>
              </a:spcBef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включаешь компьютер раньше, </a:t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чем умоешься;</a:t>
            </a:r>
          </a:p>
          <a:p>
            <a:pPr>
              <a:spcBef>
                <a:spcPts val="600"/>
              </a:spcBef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лучше поиграешь, чем поешь;</a:t>
            </a:r>
          </a:p>
          <a:p>
            <a:pPr>
              <a:spcBef>
                <a:spcPts val="600"/>
              </a:spcBef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плохо спишь и не высыпаешься;</a:t>
            </a:r>
          </a:p>
          <a:p>
            <a:pPr>
              <a:spcBef>
                <a:spcPts val="600"/>
              </a:spcBef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удобней общаться в сети, </a:t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чем в жизни;</a:t>
            </a:r>
          </a:p>
          <a:p>
            <a:pPr>
              <a:spcBef>
                <a:spcPts val="600"/>
              </a:spcBef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ругаешься с родителями, когда нужно выключить компьютер и помочь по дому, сделать уроки;</a:t>
            </a:r>
          </a:p>
          <a:p>
            <a:pPr>
              <a:spcBef>
                <a:spcPts val="600"/>
              </a:spcBef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готов солгать, чтобы посидеть </a:t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компьютером подольше;</a:t>
            </a:r>
          </a:p>
          <a:p>
            <a:pPr>
              <a:spcBef>
                <a:spcPts val="600"/>
              </a:spcBef>
            </a:pP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готов тратить деньги на бонусы </a:t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играх.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 descr="C:\Users\Valery.ponomarev\Desktop\Картинки\Urok-1\часы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511770"/>
            <a:ext cx="4597384" cy="2945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29417" y="5513966"/>
            <a:ext cx="34225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Ограничь </a:t>
            </a: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пользование 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интернетом, </a:t>
            </a: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живи 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реальной жизнью!</a:t>
            </a:r>
          </a:p>
        </p:txBody>
      </p:sp>
    </p:spTree>
    <p:extLst>
      <p:ext uri="{BB962C8B-B14F-4D97-AF65-F5344CB8AC3E}">
        <p14:creationId xmlns:p14="http://schemas.microsoft.com/office/powerpoint/2010/main" xmlns="" val="2698568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4E2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/>
          <p:cNvGrpSpPr/>
          <p:nvPr/>
        </p:nvGrpSpPr>
        <p:grpSpPr>
          <a:xfrm>
            <a:off x="3563889" y="806287"/>
            <a:ext cx="5591350" cy="606489"/>
            <a:chOff x="3563889" y="806287"/>
            <a:chExt cx="5591350" cy="606489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3563889" y="806287"/>
              <a:ext cx="5591350" cy="606489"/>
              <a:chOff x="627230" y="688596"/>
              <a:chExt cx="5885580" cy="606489"/>
            </a:xfrm>
          </p:grpSpPr>
          <p:sp>
            <p:nvSpPr>
              <p:cNvPr id="6" name="Параллелограмм 5"/>
              <p:cNvSpPr/>
              <p:nvPr/>
            </p:nvSpPr>
            <p:spPr>
              <a:xfrm>
                <a:off x="627230" y="844494"/>
                <a:ext cx="1296144" cy="450591"/>
              </a:xfrm>
              <a:prstGeom prst="parallelogram">
                <a:avLst>
                  <a:gd name="adj" fmla="val 41288"/>
                </a:avLst>
              </a:prstGeom>
              <a:solidFill>
                <a:srgbClr val="3D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b="1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" name="Параллелограмм 7"/>
              <p:cNvSpPr/>
              <p:nvPr/>
            </p:nvSpPr>
            <p:spPr>
              <a:xfrm>
                <a:off x="1354827" y="688596"/>
                <a:ext cx="5157983" cy="508156"/>
              </a:xfrm>
              <a:custGeom>
                <a:avLst/>
                <a:gdLst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5145523 w 5357448"/>
                  <a:gd name="connsiteY3" fmla="*/ 504056 h 504056"/>
                  <a:gd name="connsiteX4" fmla="*/ 0 w 5357448"/>
                  <a:gd name="connsiteY4" fmla="*/ 504056 h 504056"/>
                  <a:gd name="connsiteX0" fmla="*/ 0 w 5357448"/>
                  <a:gd name="connsiteY0" fmla="*/ 504056 h 504056"/>
                  <a:gd name="connsiteX1" fmla="*/ 211925 w 5357448"/>
                  <a:gd name="connsiteY1" fmla="*/ 0 h 504056"/>
                  <a:gd name="connsiteX2" fmla="*/ 5357448 w 5357448"/>
                  <a:gd name="connsiteY2" fmla="*/ 0 h 504056"/>
                  <a:gd name="connsiteX3" fmla="*/ 4899496 w 5357448"/>
                  <a:gd name="connsiteY3" fmla="*/ 504056 h 504056"/>
                  <a:gd name="connsiteX4" fmla="*/ 0 w 5357448"/>
                  <a:gd name="connsiteY4" fmla="*/ 504056 h 504056"/>
                  <a:gd name="connsiteX0" fmla="*/ 0 w 4899496"/>
                  <a:gd name="connsiteY0" fmla="*/ 504056 h 504056"/>
                  <a:gd name="connsiteX1" fmla="*/ 211925 w 4899496"/>
                  <a:gd name="connsiteY1" fmla="*/ 0 h 504056"/>
                  <a:gd name="connsiteX2" fmla="*/ 4889996 w 4899496"/>
                  <a:gd name="connsiteY2" fmla="*/ 0 h 504056"/>
                  <a:gd name="connsiteX3" fmla="*/ 4899496 w 4899496"/>
                  <a:gd name="connsiteY3" fmla="*/ 504056 h 504056"/>
                  <a:gd name="connsiteX4" fmla="*/ 0 w 4899496"/>
                  <a:gd name="connsiteY4" fmla="*/ 504056 h 504056"/>
                  <a:gd name="connsiteX0" fmla="*/ 0 w 4902297"/>
                  <a:gd name="connsiteY0" fmla="*/ 508156 h 508156"/>
                  <a:gd name="connsiteX1" fmla="*/ 211925 w 4902297"/>
                  <a:gd name="connsiteY1" fmla="*/ 4100 h 508156"/>
                  <a:gd name="connsiteX2" fmla="*/ 4902297 w 4902297"/>
                  <a:gd name="connsiteY2" fmla="*/ 0 h 508156"/>
                  <a:gd name="connsiteX3" fmla="*/ 4899496 w 4902297"/>
                  <a:gd name="connsiteY3" fmla="*/ 508156 h 508156"/>
                  <a:gd name="connsiteX4" fmla="*/ 0 w 4902297"/>
                  <a:gd name="connsiteY4" fmla="*/ 508156 h 508156"/>
                  <a:gd name="connsiteX0" fmla="*/ 0 w 4899579"/>
                  <a:gd name="connsiteY0" fmla="*/ 508156 h 508156"/>
                  <a:gd name="connsiteX1" fmla="*/ 211925 w 4899579"/>
                  <a:gd name="connsiteY1" fmla="*/ 4100 h 508156"/>
                  <a:gd name="connsiteX2" fmla="*/ 4894094 w 4899579"/>
                  <a:gd name="connsiteY2" fmla="*/ 0 h 508156"/>
                  <a:gd name="connsiteX3" fmla="*/ 4899496 w 4899579"/>
                  <a:gd name="connsiteY3" fmla="*/ 508156 h 508156"/>
                  <a:gd name="connsiteX4" fmla="*/ 0 w 4899579"/>
                  <a:gd name="connsiteY4" fmla="*/ 508156 h 508156"/>
                  <a:gd name="connsiteX0" fmla="*/ 0 w 4900125"/>
                  <a:gd name="connsiteY0" fmla="*/ 508156 h 508156"/>
                  <a:gd name="connsiteX1" fmla="*/ 211925 w 4900125"/>
                  <a:gd name="connsiteY1" fmla="*/ 4100 h 508156"/>
                  <a:gd name="connsiteX2" fmla="*/ 4894094 w 4900125"/>
                  <a:gd name="connsiteY2" fmla="*/ 0 h 508156"/>
                  <a:gd name="connsiteX3" fmla="*/ 4899496 w 4900125"/>
                  <a:gd name="connsiteY3" fmla="*/ 508156 h 508156"/>
                  <a:gd name="connsiteX4" fmla="*/ 0 w 4900125"/>
                  <a:gd name="connsiteY4" fmla="*/ 508156 h 508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00125" h="508156">
                    <a:moveTo>
                      <a:pt x="0" y="508156"/>
                    </a:moveTo>
                    <a:lnTo>
                      <a:pt x="211925" y="4100"/>
                    </a:lnTo>
                    <a:lnTo>
                      <a:pt x="4894094" y="0"/>
                    </a:lnTo>
                    <a:cubicBezTo>
                      <a:pt x="4901359" y="1267"/>
                      <a:pt x="4900430" y="338771"/>
                      <a:pt x="4899496" y="508156"/>
                    </a:cubicBezTo>
                    <a:lnTo>
                      <a:pt x="0" y="508156"/>
                    </a:lnTo>
                    <a:close/>
                  </a:path>
                </a:pathLst>
              </a:custGeom>
              <a:solidFill>
                <a:srgbClr val="3056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ru-RU" sz="14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4398183" y="893138"/>
              <a:ext cx="47458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ИНТЕРНЕТ-ЗАВИСИМОСТЬ</a:t>
              </a:r>
            </a:p>
          </p:txBody>
        </p:sp>
      </p:grpSp>
      <p:sp>
        <p:nvSpPr>
          <p:cNvPr id="24" name="Номер слайда 23"/>
          <p:cNvSpPr>
            <a:spLocks noGrp="1"/>
          </p:cNvSpPr>
          <p:nvPr>
            <p:ph type="sldNum" sz="quarter" idx="12"/>
          </p:nvPr>
        </p:nvSpPr>
        <p:spPr>
          <a:xfrm>
            <a:off x="206152" y="476672"/>
            <a:ext cx="1773560" cy="504056"/>
          </a:xfrm>
        </p:spPr>
        <p:txBody>
          <a:bodyPr/>
          <a:lstStyle/>
          <a:p>
            <a:pPr algn="l"/>
            <a:fld id="{BC3CB0BC-4686-41DF-A07E-A5C3E8A2CD7B}" type="slidenum">
              <a:rPr lang="ru-RU" sz="5400" b="1" smtClean="0">
                <a:solidFill>
                  <a:srgbClr val="3DB0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l"/>
              <a:t>20</a:t>
            </a:fld>
            <a:endParaRPr lang="ru-RU" sz="5400" b="1" dirty="0">
              <a:solidFill>
                <a:srgbClr val="3DB0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795237" y="2166681"/>
            <a:ext cx="4102973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России до 80% школьников </a:t>
            </a:r>
            <a:b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возрасте 12—13 лет страдают компьютерной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зависимостью</a:t>
            </a:r>
          </a:p>
          <a:p>
            <a:endParaRPr lang="ru-RU" sz="1400" b="1" dirty="0" smtClean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третий выпускник имеет близорукость, нарушение осанки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Каждый четвертый выпускник имеет патологию сердечно-сосудистой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системы</a:t>
            </a:r>
          </a:p>
          <a:p>
            <a:endParaRPr lang="ru-RU" sz="1400" b="1" dirty="0" smtClean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75% школьников  находятся в условиях </a:t>
            </a:r>
            <a:r>
              <a:rPr lang="ru-RU" sz="1400" b="1" dirty="0" smtClean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гиподинамии</a:t>
            </a:r>
          </a:p>
          <a:p>
            <a:endParaRPr lang="ru-RU" sz="14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России полностью здоровы только </a:t>
            </a:r>
          </a:p>
          <a:p>
            <a:r>
              <a:rPr lang="ru-RU" sz="1400" b="1" dirty="0">
                <a:solidFill>
                  <a:srgbClr val="3056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14-23% школьников</a:t>
            </a:r>
          </a:p>
          <a:p>
            <a:endParaRPr lang="ru-RU" sz="16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600" b="1" dirty="0">
              <a:solidFill>
                <a:srgbClr val="3056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9" name="Picture 3" descr="C:\Users\Valery.ponomarev\Desktop\Картинки\Urok-1\Мячи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5948" y="2274369"/>
            <a:ext cx="3439294" cy="325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29417" y="5513966"/>
            <a:ext cx="34225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Ограничь </a:t>
            </a: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пользование 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интернетом, </a:t>
            </a: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живи </a:t>
            </a:r>
            <a:r>
              <a:rPr lang="ru-RU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реальной жизнью!</a:t>
            </a:r>
          </a:p>
        </p:txBody>
      </p:sp>
    </p:spTree>
    <p:extLst>
      <p:ext uri="{BB962C8B-B14F-4D97-AF65-F5344CB8AC3E}">
        <p14:creationId xmlns:p14="http://schemas.microsoft.com/office/powerpoint/2010/main" xmlns="" val="2278096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4832</TotalTime>
  <Words>546</Words>
  <Application>Microsoft Office PowerPoint</Application>
  <PresentationFormat>Экран (4:3)</PresentationFormat>
  <Paragraphs>239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Valery Ponomarev</dc:creator>
  <cp:lastModifiedBy>XTreme.ws</cp:lastModifiedBy>
  <cp:revision>57</cp:revision>
  <dcterms:created xsi:type="dcterms:W3CDTF">2015-07-23T14:23:39Z</dcterms:created>
  <dcterms:modified xsi:type="dcterms:W3CDTF">2015-10-26T19:13:02Z</dcterms:modified>
</cp:coreProperties>
</file>