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44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33862" y="1211659"/>
            <a:ext cx="8791575" cy="2538809"/>
          </a:xfrm>
        </p:spPr>
        <p:txBody>
          <a:bodyPr/>
          <a:lstStyle/>
          <a:p>
            <a:r>
              <a:rPr lang="ru-RU"/>
              <a:t>Пропаганда ГТО</a:t>
            </a:r>
          </a:p>
        </p:txBody>
      </p:sp>
    </p:spTree>
    <p:extLst>
      <p:ext uri="{BB962C8B-B14F-4D97-AF65-F5344CB8AC3E}">
        <p14:creationId xmlns:p14="http://schemas.microsoft.com/office/powerpoint/2010/main" val="3329510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72" y="589360"/>
            <a:ext cx="5447109" cy="5607844"/>
          </a:xfrm>
        </p:spPr>
        <p:txBody>
          <a:bodyPr/>
          <a:lstStyle/>
          <a:p>
            <a:r>
              <a:rPr lang="ru-RU"/>
              <a:t>ГТО должен стать частью российской спортивной культуры, опыта в советское время было накоплено достаточно. Формула национального здоровья такова: пропаганда (возродить у граждан желание быть здоровым, дать мотивацию  заниматься физкультурой) + возможность заниматься  спортом. Нужно сделать спорт доступным и модным.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8122" y="1114424"/>
            <a:ext cx="60864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8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725" y="892968"/>
            <a:ext cx="5127228" cy="3541714"/>
          </a:xfrm>
        </p:spPr>
        <p:txBody>
          <a:bodyPr>
            <a:normAutofit fontScale="92500" lnSpcReduction="10000"/>
          </a:bodyPr>
          <a:lstStyle/>
          <a:p>
            <a:r>
              <a:rPr lang="ru-RU"/>
              <a:t>ГТО — не просто упражнения и нормативы. Это идеология. Чтобы внедрить эту идеологию, нужна правильная пропаганда. Пропагандировать в СССР умели. Начиная с красивых значков ГТО и заканчивая выразительными плакатами с мускулистыми рабочими и обаятельными девушками.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0230" y="665559"/>
            <a:ext cx="6086475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306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7219" y="213519"/>
            <a:ext cx="5107782" cy="3541714"/>
          </a:xfrm>
        </p:spPr>
        <p:txBody>
          <a:bodyPr>
            <a:normAutofit fontScale="70000" lnSpcReduction="20000"/>
          </a:bodyPr>
          <a:lstStyle/>
          <a:p>
            <a:r>
              <a:rPr lang="ru-RU"/>
              <a:t>Сама идея возрождения ГТО, неважно, под советским или другим названием, неплохая. Со здоровьем у россиян дела обстоят, прямо скажем, не очень. Курят 60% мужчин и 40% женщин. Половина страны. Гиподинамией страдают 48% москвичей и 58% жителей других регионов. 7% россиян имеют очень высокий риск (вероятность более 10%) смерти от инфаркта или инсульта. 13% — высокий риск (вероятность 5-9%), промежуточный (от 1-5%) — почти половина населения.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1" y="1204911"/>
            <a:ext cx="6086475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2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34318" y="213518"/>
            <a:ext cx="9905999" cy="3541714"/>
          </a:xfrm>
        </p:spPr>
        <p:txBody>
          <a:bodyPr/>
          <a:lstStyle/>
          <a:p>
            <a:r>
              <a:rPr lang="ru-RU"/>
              <a:t>Что нам даст возрождение ГТО? Во-первых, поможет измерить актуальный уровень здоровья россиян. Государство сможет понять, насколько вообще плохи дела и что с этим делать. Во-вторых, ГТО обеспечит так необходимую россиянам мотивацию.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264569"/>
            <a:ext cx="6096000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915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5632" y="463550"/>
            <a:ext cx="5645150" cy="4001293"/>
          </a:xfrm>
        </p:spPr>
        <p:txBody>
          <a:bodyPr>
            <a:normAutofit fontScale="55000" lnSpcReduction="20000"/>
          </a:bodyPr>
          <a:lstStyle/>
          <a:p>
            <a:r>
              <a:rPr lang="ru-RU" b="0" i="0">
                <a:effectLst/>
                <a:latin typeface="verdana" panose="020F0502020204030204" pitchFamily="34" charset="0"/>
              </a:rPr>
              <a:t>Главными стимулами для сдачи ГТО и, в конечном счёте, для занятий физкультурой, могут стать вот такие:</a:t>
            </a:r>
            <a:r>
              <a:rPr lang="ru-RU"/>
              <a:t/>
            </a:r>
            <a:br>
              <a:rPr lang="ru-RU"/>
            </a:br>
            <a:r>
              <a:rPr lang="ru-RU" b="0" i="0">
                <a:effectLst/>
                <a:latin typeface="verdana" panose="020F0502020204030204" pitchFamily="34" charset="0"/>
              </a:rPr>
              <a:t>а) учитывать результаты ГТО при поступлении в ВУЗы.  Береги здоровье, как говорится, смолоду. Путин и Союз ректоров считают эту идею удачной.</a:t>
            </a:r>
            <a:r>
              <a:rPr lang="ru-RU"/>
              <a:t/>
            </a:r>
            <a:br>
              <a:rPr lang="ru-RU"/>
            </a:br>
            <a:r>
              <a:rPr lang="ru-RU" b="0" i="0">
                <a:effectLst/>
                <a:latin typeface="verdana" panose="020F0502020204030204" pitchFamily="34" charset="0"/>
              </a:rPr>
              <a:t>б) денежные, материальные и другие приятные  поощрения. Это для взрослых. Премии сдавшим ГТО. Лишние дни к отпуску. Сокращение отчислений по ОМС для сдавших ГТО. А тем, кто злоупотребляет (курит и регулярно завтракает в Макдональдс), наоборот, повысить отчисления. Льготы и скидки в бассейны, спортзалы и т.д. Транспортные льготы, как было  в СССР. Для некоторых категорий граждан это сработает.</a:t>
            </a:r>
            <a:r>
              <a:rPr lang="ru-RU"/>
              <a:t/>
            </a:r>
            <a:br>
              <a:rPr lang="ru-RU"/>
            </a:br>
            <a:r>
              <a:rPr lang="ru-RU" b="0" i="0">
                <a:effectLst/>
                <a:latin typeface="verdana" panose="020F0502020204030204" pitchFamily="34" charset="0"/>
              </a:rPr>
              <a:t>в) сделать сдачу нормативов ГТО условием для поступления на государственную или муниципальную службу.</a:t>
            </a:r>
            <a:endParaRPr lang="ru-RU"/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5341" y="463550"/>
            <a:ext cx="3824941" cy="54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721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2476" y="650875"/>
            <a:ext cx="8423590" cy="41532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015538" y="4804173"/>
            <a:ext cx="1828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Презентацию выполнили ученицы 8 д </a:t>
            </a:r>
          </a:p>
          <a:p>
            <a:pPr algn="l"/>
            <a:r>
              <a:rPr lang="ru-RU"/>
              <a:t>Зонова Полина</a:t>
            </a:r>
          </a:p>
          <a:p>
            <a:pPr algn="l"/>
            <a:r>
              <a:rPr lang="ru-RU"/>
              <a:t>Зонова Алиса</a:t>
            </a:r>
          </a:p>
          <a:p>
            <a:pPr algn="l"/>
            <a:endParaRPr lang="ru-RU"/>
          </a:p>
          <a:p>
            <a:pPr algn="l"/>
            <a:endParaRPr lang="ru-RU"/>
          </a:p>
          <a:p>
            <a:pPr algn="l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760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</Words>
  <Application>Microsoft Office PowerPoint</Application>
  <PresentationFormat>Произвольный</PresentationFormat>
  <Paragraphs>10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Контур</vt:lpstr>
      <vt:lpstr>Пропаганда ГТО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Пропаганда ГТО</dc:title>
  <dc:creator>Еременко Любовь Алексеевна</dc:creator>
  <cp:lastModifiedBy>Еременко Любовь Алексеевна</cp:lastModifiedBy>
  <cp:revision>7</cp:revision>
  <dcterms:modified xsi:type="dcterms:W3CDTF">2017-04-05T07:57:41Z</dcterms:modified>
</cp:coreProperties>
</file>